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omments/comment1.xml" ContentType="application/vnd.openxmlformats-officedocument.presentationml.comments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omments/comment2.xml" ContentType="application/vnd.openxmlformats-officedocument.presentationml.comments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omments/comment3.xml" ContentType="application/vnd.openxmlformats-officedocument.presentationml.comments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2" r:id="rId1"/>
  </p:sldMasterIdLst>
  <p:notesMasterIdLst>
    <p:notesMasterId r:id="rId38"/>
  </p:notesMasterIdLst>
  <p:handoutMasterIdLst>
    <p:handoutMasterId r:id="rId39"/>
  </p:handoutMasterIdLst>
  <p:sldIdLst>
    <p:sldId id="256" r:id="rId2"/>
    <p:sldId id="393" r:id="rId3"/>
    <p:sldId id="377" r:id="rId4"/>
    <p:sldId id="378" r:id="rId5"/>
    <p:sldId id="368" r:id="rId6"/>
    <p:sldId id="376" r:id="rId7"/>
    <p:sldId id="370" r:id="rId8"/>
    <p:sldId id="350" r:id="rId9"/>
    <p:sldId id="323" r:id="rId10"/>
    <p:sldId id="346" r:id="rId11"/>
    <p:sldId id="326" r:id="rId12"/>
    <p:sldId id="324" r:id="rId13"/>
    <p:sldId id="329" r:id="rId14"/>
    <p:sldId id="365" r:id="rId15"/>
    <p:sldId id="373" r:id="rId16"/>
    <p:sldId id="374" r:id="rId17"/>
    <p:sldId id="382" r:id="rId18"/>
    <p:sldId id="331" r:id="rId19"/>
    <p:sldId id="383" r:id="rId20"/>
    <p:sldId id="384" r:id="rId21"/>
    <p:sldId id="392" r:id="rId22"/>
    <p:sldId id="263" r:id="rId23"/>
    <p:sldId id="389" r:id="rId24"/>
    <p:sldId id="388" r:id="rId25"/>
    <p:sldId id="391" r:id="rId26"/>
    <p:sldId id="390" r:id="rId27"/>
    <p:sldId id="387" r:id="rId28"/>
    <p:sldId id="400" r:id="rId29"/>
    <p:sldId id="395" r:id="rId30"/>
    <p:sldId id="397" r:id="rId31"/>
    <p:sldId id="398" r:id="rId32"/>
    <p:sldId id="399" r:id="rId33"/>
    <p:sldId id="396" r:id="rId34"/>
    <p:sldId id="379" r:id="rId35"/>
    <p:sldId id="375" r:id="rId36"/>
    <p:sldId id="258" r:id="rId37"/>
  </p:sldIdLst>
  <p:sldSz cx="9144000" cy="6858000" type="overhead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obyn McIsaac" initials="" lastIdx="6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5001"/>
    <a:srgbClr val="FA4101"/>
    <a:srgbClr val="3B985D"/>
    <a:srgbClr val="A50620"/>
    <a:srgbClr val="FA3301"/>
    <a:srgbClr val="52BDE3"/>
    <a:srgbClr val="9A33FF"/>
    <a:srgbClr val="FF9300"/>
    <a:srgbClr val="4B7B98"/>
    <a:srgbClr val="4379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50" autoAdjust="0"/>
    <p:restoredTop sz="84935" autoAdjust="0"/>
  </p:normalViewPr>
  <p:slideViewPr>
    <p:cSldViewPr snapToGrid="0" snapToObjects="1">
      <p:cViewPr>
        <p:scale>
          <a:sx n="110" d="100"/>
          <a:sy n="110" d="100"/>
        </p:scale>
        <p:origin x="2008" y="4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49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-848"/>
    </p:cViewPr>
  </p:sorterViewPr>
  <p:notesViewPr>
    <p:cSldViewPr snapToGrid="0" snapToObjects="1">
      <p:cViewPr>
        <p:scale>
          <a:sx n="100" d="100"/>
          <a:sy n="100" d="100"/>
        </p:scale>
        <p:origin x="-1192" y="42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notesMaster" Target="notesMasters/notesMaster1.xml"/><Relationship Id="rId39" Type="http://schemas.openxmlformats.org/officeDocument/2006/relationships/handoutMaster" Target="handoutMasters/handoutMaster1.xml"/><Relationship Id="rId40" Type="http://schemas.openxmlformats.org/officeDocument/2006/relationships/commentAuthors" Target="commentAuthors.xml"/><Relationship Id="rId41" Type="http://schemas.openxmlformats.org/officeDocument/2006/relationships/presProps" Target="presProps.xml"/><Relationship Id="rId42" Type="http://schemas.openxmlformats.org/officeDocument/2006/relationships/viewProps" Target="viewProps.xml"/><Relationship Id="rId43" Type="http://schemas.openxmlformats.org/officeDocument/2006/relationships/theme" Target="theme/theme1.xml"/><Relationship Id="rId44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7-10-25T22:58:22.651" idx="4">
    <p:pos x="10" y="10"/>
    <p:text>Not sure about this one</p:tex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7-10-25T22:58:22.651" idx="4">
    <p:pos x="10" y="10"/>
    <p:text>Not sure about this one</p:tex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7-10-25T22:58:22.651" idx="4">
    <p:pos x="10" y="10"/>
    <p:text>Not sure about this one</p:tex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45CD55D-1580-4EC9-98A6-15505BFBAC9B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DD353D97-F6F8-4A37-94F4-55A066EFEC73}">
      <dgm:prSet phldrT="[Text]" custT="1"/>
      <dgm:spPr>
        <a:solidFill>
          <a:srgbClr val="5D87A1"/>
        </a:solidFill>
      </dgm:spPr>
      <dgm:t>
        <a:bodyPr tIns="216000"/>
        <a:lstStyle/>
        <a:p>
          <a:r>
            <a:rPr lang="en-US" sz="2400" b="0" dirty="0" smtClean="0"/>
            <a:t>EXCLUSION</a:t>
          </a:r>
          <a:endParaRPr lang="en-US" sz="2400" b="0" dirty="0"/>
        </a:p>
      </dgm:t>
    </dgm:pt>
    <dgm:pt modelId="{3DA75864-5272-429E-82AC-E5C205601000}" type="parTrans" cxnId="{30A71EA8-3C2D-4BCD-A3F1-E590CB890AEF}">
      <dgm:prSet/>
      <dgm:spPr/>
      <dgm:t>
        <a:bodyPr/>
        <a:lstStyle/>
        <a:p>
          <a:endParaRPr lang="en-US"/>
        </a:p>
      </dgm:t>
    </dgm:pt>
    <dgm:pt modelId="{1F2837E3-17A4-4C43-9ADB-110BB1225DA2}" type="sibTrans" cxnId="{30A71EA8-3C2D-4BCD-A3F1-E590CB890AEF}">
      <dgm:prSet/>
      <dgm:spPr/>
      <dgm:t>
        <a:bodyPr/>
        <a:lstStyle/>
        <a:p>
          <a:endParaRPr lang="en-US"/>
        </a:p>
      </dgm:t>
    </dgm:pt>
    <dgm:pt modelId="{8C7D7C87-8260-476E-8ACF-4647CA604BED}">
      <dgm:prSet phldrT="[Text]" custT="1"/>
      <dgm:spPr>
        <a:ln>
          <a:noFill/>
        </a:ln>
      </dgm:spPr>
      <dgm:t>
        <a:bodyPr/>
        <a:lstStyle/>
        <a:p>
          <a:r>
            <a:rPr lang="en-US" sz="2200" b="0" dirty="0" smtClean="0">
              <a:solidFill>
                <a:srgbClr val="4B7B98"/>
              </a:solidFill>
            </a:rPr>
            <a:t>Pendant de </a:t>
          </a:r>
          <a:r>
            <a:rPr lang="en-US" sz="2200" b="0" dirty="0" err="1" smtClean="0">
              <a:solidFill>
                <a:srgbClr val="4B7B98"/>
              </a:solidFill>
            </a:rPr>
            <a:t>nombreuses</a:t>
          </a:r>
          <a:r>
            <a:rPr lang="en-US" sz="2200" b="0" dirty="0" smtClean="0">
              <a:solidFill>
                <a:srgbClr val="4B7B98"/>
              </a:solidFill>
            </a:rPr>
            <a:t> </a:t>
          </a:r>
          <a:r>
            <a:rPr lang="en-US" sz="2200" b="0" dirty="0" err="1" smtClean="0">
              <a:solidFill>
                <a:srgbClr val="4B7B98"/>
              </a:solidFill>
            </a:rPr>
            <a:t>années</a:t>
          </a:r>
          <a:r>
            <a:rPr lang="en-US" sz="2200" b="0" dirty="0" smtClean="0">
              <a:solidFill>
                <a:srgbClr val="4B7B98"/>
              </a:solidFill>
            </a:rPr>
            <a:t>, les </a:t>
          </a:r>
          <a:r>
            <a:rPr lang="en-US" sz="2200" b="0" dirty="0" err="1" smtClean="0">
              <a:solidFill>
                <a:srgbClr val="4B7B98"/>
              </a:solidFill>
            </a:rPr>
            <a:t>élèves</a:t>
          </a:r>
          <a:r>
            <a:rPr lang="en-US" sz="2200" b="0" dirty="0" smtClean="0">
              <a:solidFill>
                <a:srgbClr val="4B7B98"/>
              </a:solidFill>
            </a:rPr>
            <a:t> </a:t>
          </a:r>
          <a:r>
            <a:rPr lang="en-US" sz="2200" b="0" dirty="0" err="1" smtClean="0">
              <a:solidFill>
                <a:srgbClr val="4B7B98"/>
              </a:solidFill>
            </a:rPr>
            <a:t>ayant</a:t>
          </a:r>
          <a:r>
            <a:rPr lang="en-US" sz="2200" b="0" dirty="0" smtClean="0">
              <a:solidFill>
                <a:srgbClr val="4B7B98"/>
              </a:solidFill>
            </a:rPr>
            <a:t> des </a:t>
          </a:r>
          <a:r>
            <a:rPr lang="en-US" sz="2200" b="0" dirty="0" err="1" smtClean="0">
              <a:solidFill>
                <a:srgbClr val="4B7B98"/>
              </a:solidFill>
            </a:rPr>
            <a:t>besoins</a:t>
          </a:r>
          <a:r>
            <a:rPr lang="en-US" sz="2200" b="0" dirty="0" smtClean="0">
              <a:solidFill>
                <a:srgbClr val="4B7B98"/>
              </a:solidFill>
            </a:rPr>
            <a:t> </a:t>
          </a:r>
          <a:r>
            <a:rPr lang="en-US" sz="2200" b="0" dirty="0" err="1" smtClean="0">
              <a:solidFill>
                <a:srgbClr val="4B7B98"/>
              </a:solidFill>
            </a:rPr>
            <a:t>spéciaux</a:t>
          </a:r>
          <a:r>
            <a:rPr lang="en-US" sz="2200" b="0" dirty="0" smtClean="0">
              <a:solidFill>
                <a:srgbClr val="4B7B98"/>
              </a:solidFill>
            </a:rPr>
            <a:t> </a:t>
          </a:r>
          <a:br>
            <a:rPr lang="en-US" sz="2200" b="0" dirty="0" smtClean="0">
              <a:solidFill>
                <a:srgbClr val="4B7B98"/>
              </a:solidFill>
            </a:rPr>
          </a:br>
          <a:r>
            <a:rPr lang="en-US" sz="2200" b="0" dirty="0" err="1" smtClean="0">
              <a:solidFill>
                <a:srgbClr val="4B7B98"/>
              </a:solidFill>
            </a:rPr>
            <a:t>ont</a:t>
          </a:r>
          <a:r>
            <a:rPr lang="en-US" sz="2200" b="0" dirty="0" smtClean="0">
              <a:solidFill>
                <a:srgbClr val="4B7B98"/>
              </a:solidFill>
            </a:rPr>
            <a:t> </a:t>
          </a:r>
          <a:r>
            <a:rPr lang="en-US" sz="2200" b="0" dirty="0" err="1" smtClean="0">
              <a:solidFill>
                <a:srgbClr val="4B7B98"/>
              </a:solidFill>
            </a:rPr>
            <a:t>été</a:t>
          </a:r>
          <a:r>
            <a:rPr lang="en-US" sz="2200" b="0" dirty="0" smtClean="0">
              <a:solidFill>
                <a:srgbClr val="4B7B98"/>
              </a:solidFill>
            </a:rPr>
            <a:t> </a:t>
          </a:r>
          <a:r>
            <a:rPr lang="en-US" sz="2200" b="0" dirty="0" err="1" smtClean="0">
              <a:solidFill>
                <a:srgbClr val="4B7B98"/>
              </a:solidFill>
            </a:rPr>
            <a:t>exclus</a:t>
          </a:r>
          <a:r>
            <a:rPr lang="en-US" sz="2200" b="0" dirty="0" smtClean="0">
              <a:solidFill>
                <a:srgbClr val="4B7B98"/>
              </a:solidFill>
            </a:rPr>
            <a:t> de </a:t>
          </a:r>
          <a:r>
            <a:rPr lang="en-US" sz="2200" b="0" dirty="0" err="1" smtClean="0">
              <a:solidFill>
                <a:srgbClr val="4B7B98"/>
              </a:solidFill>
            </a:rPr>
            <a:t>l’éducation</a:t>
          </a:r>
          <a:r>
            <a:rPr lang="en-US" sz="2200" b="0" dirty="0" smtClean="0">
              <a:solidFill>
                <a:srgbClr val="4B7B98"/>
              </a:solidFill>
            </a:rPr>
            <a:t> </a:t>
          </a:r>
          <a:r>
            <a:rPr lang="en-US" sz="2200" b="0" dirty="0" err="1" smtClean="0">
              <a:solidFill>
                <a:srgbClr val="4B7B98"/>
              </a:solidFill>
            </a:rPr>
            <a:t>publique</a:t>
          </a:r>
          <a:r>
            <a:rPr lang="en-US" sz="2200" b="0" dirty="0" smtClean="0">
              <a:solidFill>
                <a:srgbClr val="4B7B98"/>
              </a:solidFill>
            </a:rPr>
            <a:t>.</a:t>
          </a:r>
          <a:endParaRPr lang="en-US" sz="2200" b="0" dirty="0">
            <a:solidFill>
              <a:srgbClr val="4B7B98"/>
            </a:solidFill>
          </a:endParaRPr>
        </a:p>
      </dgm:t>
    </dgm:pt>
    <dgm:pt modelId="{ACDA0B5A-EAD0-45E9-86F4-B925A5AA6B53}" type="parTrans" cxnId="{92ED5201-35A8-46D2-AC77-6CD11067B4D6}">
      <dgm:prSet/>
      <dgm:spPr/>
      <dgm:t>
        <a:bodyPr/>
        <a:lstStyle/>
        <a:p>
          <a:endParaRPr lang="en-US"/>
        </a:p>
      </dgm:t>
    </dgm:pt>
    <dgm:pt modelId="{2D364776-6BA3-46FD-A081-BD7C060B0930}" type="sibTrans" cxnId="{92ED5201-35A8-46D2-AC77-6CD11067B4D6}">
      <dgm:prSet/>
      <dgm:spPr/>
      <dgm:t>
        <a:bodyPr/>
        <a:lstStyle/>
        <a:p>
          <a:endParaRPr lang="en-US"/>
        </a:p>
      </dgm:t>
    </dgm:pt>
    <dgm:pt modelId="{3659D303-963B-41CE-9DC4-17C7EB33BE66}">
      <dgm:prSet phldrT="[Text]" custT="1"/>
      <dgm:spPr>
        <a:solidFill>
          <a:srgbClr val="86B5C2"/>
        </a:solidFill>
        <a:ln>
          <a:noFill/>
        </a:ln>
      </dgm:spPr>
      <dgm:t>
        <a:bodyPr tIns="216000"/>
        <a:lstStyle/>
        <a:p>
          <a:r>
            <a:rPr lang="en-US" sz="2400" b="0" dirty="0" smtClean="0"/>
            <a:t>SÉGRÉGATION</a:t>
          </a:r>
          <a:endParaRPr lang="en-US" sz="2400" b="0" dirty="0"/>
        </a:p>
      </dgm:t>
    </dgm:pt>
    <dgm:pt modelId="{69D6FBA2-F6B3-457B-B7A9-8D6150A0D441}" type="parTrans" cxnId="{3C03D3F2-CD64-46E6-A329-755910396358}">
      <dgm:prSet/>
      <dgm:spPr/>
      <dgm:t>
        <a:bodyPr/>
        <a:lstStyle/>
        <a:p>
          <a:endParaRPr lang="en-US"/>
        </a:p>
      </dgm:t>
    </dgm:pt>
    <dgm:pt modelId="{4CB1E966-7604-4D25-9CDA-15C94F874CF2}" type="sibTrans" cxnId="{3C03D3F2-CD64-46E6-A329-755910396358}">
      <dgm:prSet/>
      <dgm:spPr/>
      <dgm:t>
        <a:bodyPr/>
        <a:lstStyle/>
        <a:p>
          <a:endParaRPr lang="en-US"/>
        </a:p>
      </dgm:t>
    </dgm:pt>
    <dgm:pt modelId="{87C79C93-B085-48A2-9C2A-3E6008F383AF}">
      <dgm:prSet phldrT="[Text]" custT="1"/>
      <dgm:spPr>
        <a:ln>
          <a:noFill/>
        </a:ln>
      </dgm:spPr>
      <dgm:t>
        <a:bodyPr/>
        <a:lstStyle/>
        <a:p>
          <a:r>
            <a:rPr lang="en-US" sz="2200" b="0" dirty="0" err="1" smtClean="0">
              <a:solidFill>
                <a:srgbClr val="86B5C2"/>
              </a:solidFill>
            </a:rPr>
            <a:t>Ensuite</a:t>
          </a:r>
          <a:r>
            <a:rPr lang="en-US" sz="2200" b="0" dirty="0" smtClean="0">
              <a:solidFill>
                <a:srgbClr val="86B5C2"/>
              </a:solidFill>
            </a:rPr>
            <a:t>, les </a:t>
          </a:r>
          <a:r>
            <a:rPr lang="en-US" sz="2200" b="0" dirty="0" err="1" smtClean="0">
              <a:solidFill>
                <a:srgbClr val="86B5C2"/>
              </a:solidFill>
            </a:rPr>
            <a:t>écoles</a:t>
          </a:r>
          <a:r>
            <a:rPr lang="en-US" sz="2200" b="0" dirty="0" smtClean="0">
              <a:solidFill>
                <a:srgbClr val="86B5C2"/>
              </a:solidFill>
            </a:rPr>
            <a:t> </a:t>
          </a:r>
          <a:br>
            <a:rPr lang="en-US" sz="2200" b="0" dirty="0" smtClean="0">
              <a:solidFill>
                <a:srgbClr val="86B5C2"/>
              </a:solidFill>
            </a:rPr>
          </a:br>
          <a:r>
            <a:rPr lang="en-US" sz="2200" b="0" dirty="0" smtClean="0">
              <a:solidFill>
                <a:srgbClr val="86B5C2"/>
              </a:solidFill>
            </a:rPr>
            <a:t>et les classes </a:t>
          </a:r>
          <a:r>
            <a:rPr lang="en-US" sz="2200" b="0" dirty="0" err="1" smtClean="0">
              <a:solidFill>
                <a:srgbClr val="86B5C2"/>
              </a:solidFill>
            </a:rPr>
            <a:t>spéciales</a:t>
          </a:r>
          <a:r>
            <a:rPr lang="en-US" sz="2200" b="0" dirty="0" smtClean="0">
              <a:solidFill>
                <a:srgbClr val="86B5C2"/>
              </a:solidFill>
            </a:rPr>
            <a:t> </a:t>
          </a:r>
          <a:r>
            <a:rPr lang="en-US" sz="2200" b="0" dirty="0" err="1" smtClean="0">
              <a:solidFill>
                <a:srgbClr val="86B5C2"/>
              </a:solidFill>
            </a:rPr>
            <a:t>ont</a:t>
          </a:r>
          <a:r>
            <a:rPr lang="en-US" sz="2200" b="0" dirty="0" smtClean="0">
              <a:solidFill>
                <a:srgbClr val="86B5C2"/>
              </a:solidFill>
            </a:rPr>
            <a:t> </a:t>
          </a:r>
          <a:r>
            <a:rPr lang="en-US" sz="2200" b="0" dirty="0" err="1" smtClean="0">
              <a:solidFill>
                <a:srgbClr val="86B5C2"/>
              </a:solidFill>
            </a:rPr>
            <a:t>été</a:t>
          </a:r>
          <a:r>
            <a:rPr lang="en-US" sz="2200" b="0" dirty="0" smtClean="0">
              <a:solidFill>
                <a:srgbClr val="86B5C2"/>
              </a:solidFill>
            </a:rPr>
            <a:t> </a:t>
          </a:r>
          <a:r>
            <a:rPr lang="en-US" sz="2200" b="0" dirty="0" err="1" smtClean="0">
              <a:solidFill>
                <a:srgbClr val="86B5C2"/>
              </a:solidFill>
            </a:rPr>
            <a:t>instaurées</a:t>
          </a:r>
          <a:r>
            <a:rPr lang="en-US" sz="2200" b="0" dirty="0" smtClean="0">
              <a:solidFill>
                <a:srgbClr val="86B5C2"/>
              </a:solidFill>
            </a:rPr>
            <a:t>.</a:t>
          </a:r>
          <a:endParaRPr lang="en-US" sz="2200" b="0" dirty="0">
            <a:solidFill>
              <a:srgbClr val="86B5C2"/>
            </a:solidFill>
          </a:endParaRPr>
        </a:p>
      </dgm:t>
    </dgm:pt>
    <dgm:pt modelId="{5A4BB590-448C-4904-AFAA-97E257C9332E}" type="parTrans" cxnId="{2946359C-8F59-4506-8F5D-2677269DB734}">
      <dgm:prSet/>
      <dgm:spPr/>
      <dgm:t>
        <a:bodyPr/>
        <a:lstStyle/>
        <a:p>
          <a:endParaRPr lang="en-US"/>
        </a:p>
      </dgm:t>
    </dgm:pt>
    <dgm:pt modelId="{A78234E4-0982-42AA-8066-2D5316DE222C}" type="sibTrans" cxnId="{2946359C-8F59-4506-8F5D-2677269DB734}">
      <dgm:prSet/>
      <dgm:spPr/>
      <dgm:t>
        <a:bodyPr/>
        <a:lstStyle/>
        <a:p>
          <a:endParaRPr lang="en-US"/>
        </a:p>
      </dgm:t>
    </dgm:pt>
    <dgm:pt modelId="{91AAF9A7-3841-4179-944F-9225BF971AED}">
      <dgm:prSet phldrT="[Text]" custT="1"/>
      <dgm:spPr>
        <a:solidFill>
          <a:srgbClr val="447988"/>
        </a:solidFill>
        <a:ln>
          <a:noFill/>
        </a:ln>
      </dgm:spPr>
      <dgm:t>
        <a:bodyPr tIns="216000"/>
        <a:lstStyle/>
        <a:p>
          <a:r>
            <a:rPr lang="en-US" sz="2400" b="0" dirty="0" smtClean="0"/>
            <a:t>INTÉGRATION</a:t>
          </a:r>
          <a:endParaRPr lang="en-US" sz="2400" b="0" dirty="0"/>
        </a:p>
      </dgm:t>
    </dgm:pt>
    <dgm:pt modelId="{22095F82-915D-40E2-A6A5-EBA45EECE9C3}" type="parTrans" cxnId="{C9A2F72F-1C36-4202-B142-6A2ABB608540}">
      <dgm:prSet/>
      <dgm:spPr/>
      <dgm:t>
        <a:bodyPr/>
        <a:lstStyle/>
        <a:p>
          <a:endParaRPr lang="en-US"/>
        </a:p>
      </dgm:t>
    </dgm:pt>
    <dgm:pt modelId="{0446B169-4318-4D9F-BEAC-EC905EDC1188}" type="sibTrans" cxnId="{C9A2F72F-1C36-4202-B142-6A2ABB608540}">
      <dgm:prSet/>
      <dgm:spPr/>
      <dgm:t>
        <a:bodyPr/>
        <a:lstStyle/>
        <a:p>
          <a:endParaRPr lang="en-US"/>
        </a:p>
      </dgm:t>
    </dgm:pt>
    <dgm:pt modelId="{29176BC2-4406-4E06-A237-5F6E60CB5F25}">
      <dgm:prSet phldrT="[Text]" custT="1"/>
      <dgm:spPr>
        <a:ln>
          <a:noFill/>
        </a:ln>
      </dgm:spPr>
      <dgm:t>
        <a:bodyPr/>
        <a:lstStyle/>
        <a:p>
          <a:r>
            <a:rPr lang="en-US" sz="2200" b="0" dirty="0" err="1" smtClean="0">
              <a:solidFill>
                <a:srgbClr val="437988"/>
              </a:solidFill>
            </a:rPr>
            <a:t>Maintenant</a:t>
          </a:r>
          <a:r>
            <a:rPr lang="en-US" sz="2200" b="0" dirty="0" smtClean="0">
              <a:solidFill>
                <a:srgbClr val="437988"/>
              </a:solidFill>
            </a:rPr>
            <a:t>, </a:t>
          </a:r>
          <a:r>
            <a:rPr lang="en-US" sz="2200" b="0" dirty="0" err="1" smtClean="0">
              <a:solidFill>
                <a:srgbClr val="437988"/>
              </a:solidFill>
            </a:rPr>
            <a:t>l’intégration</a:t>
          </a:r>
          <a:r>
            <a:rPr lang="en-US" sz="2200" b="0" dirty="0" smtClean="0">
              <a:solidFill>
                <a:srgbClr val="437988"/>
              </a:solidFill>
            </a:rPr>
            <a:t> </a:t>
          </a:r>
          <a:r>
            <a:rPr lang="en-US" sz="2200" b="0" dirty="0" err="1" smtClean="0">
              <a:solidFill>
                <a:srgbClr val="437988"/>
              </a:solidFill>
            </a:rPr>
            <a:t>est</a:t>
          </a:r>
          <a:r>
            <a:rPr lang="en-US" sz="2200" b="0" dirty="0" smtClean="0">
              <a:solidFill>
                <a:srgbClr val="437988"/>
              </a:solidFill>
            </a:rPr>
            <a:t> la </a:t>
          </a:r>
          <a:r>
            <a:rPr lang="en-US" sz="2200" b="0" dirty="0" err="1" smtClean="0">
              <a:solidFill>
                <a:srgbClr val="437988"/>
              </a:solidFill>
            </a:rPr>
            <a:t>norme</a:t>
          </a:r>
          <a:r>
            <a:rPr lang="en-US" sz="2200" b="0" dirty="0" smtClean="0">
              <a:solidFill>
                <a:srgbClr val="437988"/>
              </a:solidFill>
            </a:rPr>
            <a:t>, </a:t>
          </a:r>
          <a:r>
            <a:rPr lang="en-US" sz="2200" b="0" dirty="0" err="1" smtClean="0">
              <a:solidFill>
                <a:srgbClr val="437988"/>
              </a:solidFill>
            </a:rPr>
            <a:t>mais</a:t>
          </a:r>
          <a:r>
            <a:rPr lang="en-US" sz="2200" b="0" dirty="0" smtClean="0">
              <a:solidFill>
                <a:srgbClr val="437988"/>
              </a:solidFill>
            </a:rPr>
            <a:t> la </a:t>
          </a:r>
          <a:r>
            <a:rPr lang="en-US" sz="2200" b="0" dirty="0" err="1" smtClean="0">
              <a:solidFill>
                <a:srgbClr val="437988"/>
              </a:solidFill>
            </a:rPr>
            <a:t>formule</a:t>
          </a:r>
          <a:r>
            <a:rPr lang="en-US" sz="2200" b="0" dirty="0" smtClean="0">
              <a:solidFill>
                <a:srgbClr val="437988"/>
              </a:solidFill>
            </a:rPr>
            <a:t> </a:t>
          </a:r>
          <a:r>
            <a:rPr lang="en-US" sz="2200" b="0" dirty="0" err="1" smtClean="0">
              <a:solidFill>
                <a:srgbClr val="437988"/>
              </a:solidFill>
            </a:rPr>
            <a:t>actuelle</a:t>
          </a:r>
          <a:r>
            <a:rPr lang="en-US" sz="2200" b="0" dirty="0" smtClean="0">
              <a:solidFill>
                <a:srgbClr val="437988"/>
              </a:solidFill>
            </a:rPr>
            <a:t> ne </a:t>
          </a:r>
          <a:r>
            <a:rPr lang="en-US" sz="2200" b="0" dirty="0" err="1" smtClean="0">
              <a:solidFill>
                <a:srgbClr val="437988"/>
              </a:solidFill>
            </a:rPr>
            <a:t>fonctionne</a:t>
          </a:r>
          <a:r>
            <a:rPr lang="en-US" sz="2200" b="0" dirty="0" smtClean="0">
              <a:solidFill>
                <a:srgbClr val="437988"/>
              </a:solidFill>
            </a:rPr>
            <a:t> pas </a:t>
          </a:r>
          <a:r>
            <a:rPr lang="en-US" sz="2200" b="0" dirty="0" err="1" smtClean="0">
              <a:solidFill>
                <a:srgbClr val="437988"/>
              </a:solidFill>
            </a:rPr>
            <a:t>bien</a:t>
          </a:r>
          <a:r>
            <a:rPr lang="en-US" sz="2200" b="0" dirty="0" smtClean="0">
              <a:solidFill>
                <a:srgbClr val="437988"/>
              </a:solidFill>
            </a:rPr>
            <a:t> pour tout le monde.</a:t>
          </a:r>
          <a:endParaRPr lang="en-US" sz="2200" b="0" dirty="0">
            <a:solidFill>
              <a:srgbClr val="437988"/>
            </a:solidFill>
          </a:endParaRPr>
        </a:p>
      </dgm:t>
    </dgm:pt>
    <dgm:pt modelId="{CAF32FBE-E7CC-4DEA-88EB-2DA002CBB050}" type="parTrans" cxnId="{D315139E-34EA-4382-A232-60EEF27A8C8C}">
      <dgm:prSet/>
      <dgm:spPr/>
      <dgm:t>
        <a:bodyPr/>
        <a:lstStyle/>
        <a:p>
          <a:endParaRPr lang="en-US"/>
        </a:p>
      </dgm:t>
    </dgm:pt>
    <dgm:pt modelId="{1A66C5BD-5543-4AC4-8D22-41CCF60CA4F2}" type="sibTrans" cxnId="{D315139E-34EA-4382-A232-60EEF27A8C8C}">
      <dgm:prSet/>
      <dgm:spPr/>
      <dgm:t>
        <a:bodyPr/>
        <a:lstStyle/>
        <a:p>
          <a:endParaRPr lang="en-US"/>
        </a:p>
      </dgm:t>
    </dgm:pt>
    <dgm:pt modelId="{9C0ABAF4-83EA-40EE-853F-8A5E1C045154}" type="pres">
      <dgm:prSet presAssocID="{A45CD55D-1580-4EC9-98A6-15505BFBAC9B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3D6198C9-5E5E-4417-BA42-7AD0634C944B}" type="pres">
      <dgm:prSet presAssocID="{DD353D97-F6F8-4A37-94F4-55A066EFEC73}" presName="parentText1" presStyleLbl="node1" presStyleIdx="0" presStyleCnt="3" custScaleX="94572" custScaleY="52125" custLinFactNeighborX="-1920" custLinFactNeighborY="-8378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1C6ABF-8885-4EE3-B67B-06D3AB6E6CBF}" type="pres">
      <dgm:prSet presAssocID="{DD353D97-F6F8-4A37-94F4-55A066EFEC73}" presName="childText1" presStyleLbl="solidAlignAcc1" presStyleIdx="0" presStyleCnt="3" custLinFactNeighborY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72EFF3-08DA-4541-98AF-D032A7455DCC}" type="pres">
      <dgm:prSet presAssocID="{3659D303-963B-41CE-9DC4-17C7EB33BE66}" presName="parentText2" presStyleLbl="node1" presStyleIdx="1" presStyleCnt="3" custScaleX="94572" custScaleY="52125" custLinFactNeighborX="-3525" custLinFactNeighborY="-14431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7D5EA4-221C-4F94-B25A-F7C7A0818B4D}" type="pres">
      <dgm:prSet presAssocID="{3659D303-963B-41CE-9DC4-17C7EB33BE66}" presName="childText2" presStyleLbl="solidAlignAcc1" presStyleIdx="1" presStyleCnt="3" custScaleX="102354" custLinFactNeighborX="-2199" custLinFactNeighborY="-520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D6BA61-F17A-4B09-B31D-1715E5DCDCB0}" type="pres">
      <dgm:prSet presAssocID="{91AAF9A7-3841-4179-944F-9225BF971AED}" presName="parentText3" presStyleLbl="node1" presStyleIdx="2" presStyleCnt="3" custScaleX="94572" custScaleY="52125" custLinFactNeighborX="-8766" custLinFactNeighborY="-2072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149EF3-387F-4446-8737-B17A8E6A97D8}" type="pres">
      <dgm:prSet presAssocID="{91AAF9A7-3841-4179-944F-9225BF971AED}" presName="childText3" presStyleLbl="solidAlignAcc1" presStyleIdx="2" presStyleCnt="3" custScaleX="122802" custScaleY="73554" custLinFactNeighborX="3725" custLinFactNeighborY="-2233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946359C-8F59-4506-8F5D-2677269DB734}" srcId="{3659D303-963B-41CE-9DC4-17C7EB33BE66}" destId="{87C79C93-B085-48A2-9C2A-3E6008F383AF}" srcOrd="0" destOrd="0" parTransId="{5A4BB590-448C-4904-AFAA-97E257C9332E}" sibTransId="{A78234E4-0982-42AA-8066-2D5316DE222C}"/>
    <dgm:cxn modelId="{27B14DEA-E49E-4C8E-A294-B7656C75CFD8}" type="presOf" srcId="{DD353D97-F6F8-4A37-94F4-55A066EFEC73}" destId="{3D6198C9-5E5E-4417-BA42-7AD0634C944B}" srcOrd="0" destOrd="0" presId="urn:microsoft.com/office/officeart/2009/3/layout/IncreasingArrowsProcess"/>
    <dgm:cxn modelId="{92ED5201-35A8-46D2-AC77-6CD11067B4D6}" srcId="{DD353D97-F6F8-4A37-94F4-55A066EFEC73}" destId="{8C7D7C87-8260-476E-8ACF-4647CA604BED}" srcOrd="0" destOrd="0" parTransId="{ACDA0B5A-EAD0-45E9-86F4-B925A5AA6B53}" sibTransId="{2D364776-6BA3-46FD-A081-BD7C060B0930}"/>
    <dgm:cxn modelId="{30A71EA8-3C2D-4BCD-A3F1-E590CB890AEF}" srcId="{A45CD55D-1580-4EC9-98A6-15505BFBAC9B}" destId="{DD353D97-F6F8-4A37-94F4-55A066EFEC73}" srcOrd="0" destOrd="0" parTransId="{3DA75864-5272-429E-82AC-E5C205601000}" sibTransId="{1F2837E3-17A4-4C43-9ADB-110BB1225DA2}"/>
    <dgm:cxn modelId="{17013DDD-6621-44CC-8FE1-1CF32DDC6E51}" type="presOf" srcId="{29176BC2-4406-4E06-A237-5F6E60CB5F25}" destId="{B8149EF3-387F-4446-8737-B17A8E6A97D8}" srcOrd="0" destOrd="0" presId="urn:microsoft.com/office/officeart/2009/3/layout/IncreasingArrowsProcess"/>
    <dgm:cxn modelId="{DB1A6E72-41C8-4F27-B106-4E85A32AB353}" type="presOf" srcId="{A45CD55D-1580-4EC9-98A6-15505BFBAC9B}" destId="{9C0ABAF4-83EA-40EE-853F-8A5E1C045154}" srcOrd="0" destOrd="0" presId="urn:microsoft.com/office/officeart/2009/3/layout/IncreasingArrowsProcess"/>
    <dgm:cxn modelId="{C9A2F72F-1C36-4202-B142-6A2ABB608540}" srcId="{A45CD55D-1580-4EC9-98A6-15505BFBAC9B}" destId="{91AAF9A7-3841-4179-944F-9225BF971AED}" srcOrd="2" destOrd="0" parTransId="{22095F82-915D-40E2-A6A5-EBA45EECE9C3}" sibTransId="{0446B169-4318-4D9F-BEAC-EC905EDC1188}"/>
    <dgm:cxn modelId="{34F34923-A276-45B9-817B-C9FD35C6D23B}" type="presOf" srcId="{91AAF9A7-3841-4179-944F-9225BF971AED}" destId="{14D6BA61-F17A-4B09-B31D-1715E5DCDCB0}" srcOrd="0" destOrd="0" presId="urn:microsoft.com/office/officeart/2009/3/layout/IncreasingArrowsProcess"/>
    <dgm:cxn modelId="{80C1A452-6B45-42B2-A50E-E58057287B19}" type="presOf" srcId="{3659D303-963B-41CE-9DC4-17C7EB33BE66}" destId="{FA72EFF3-08DA-4541-98AF-D032A7455DCC}" srcOrd="0" destOrd="0" presId="urn:microsoft.com/office/officeart/2009/3/layout/IncreasingArrowsProcess"/>
    <dgm:cxn modelId="{D315139E-34EA-4382-A232-60EEF27A8C8C}" srcId="{91AAF9A7-3841-4179-944F-9225BF971AED}" destId="{29176BC2-4406-4E06-A237-5F6E60CB5F25}" srcOrd="0" destOrd="0" parTransId="{CAF32FBE-E7CC-4DEA-88EB-2DA002CBB050}" sibTransId="{1A66C5BD-5543-4AC4-8D22-41CCF60CA4F2}"/>
    <dgm:cxn modelId="{1C28578E-06F9-4A24-BEB8-FA1436C286DC}" type="presOf" srcId="{8C7D7C87-8260-476E-8ACF-4647CA604BED}" destId="{C41C6ABF-8885-4EE3-B67B-06D3AB6E6CBF}" srcOrd="0" destOrd="0" presId="urn:microsoft.com/office/officeart/2009/3/layout/IncreasingArrowsProcess"/>
    <dgm:cxn modelId="{3C03D3F2-CD64-46E6-A329-755910396358}" srcId="{A45CD55D-1580-4EC9-98A6-15505BFBAC9B}" destId="{3659D303-963B-41CE-9DC4-17C7EB33BE66}" srcOrd="1" destOrd="0" parTransId="{69D6FBA2-F6B3-457B-B7A9-8D6150A0D441}" sibTransId="{4CB1E966-7604-4D25-9CDA-15C94F874CF2}"/>
    <dgm:cxn modelId="{0327ACD3-15FE-4FD1-97AC-743F9409A638}" type="presOf" srcId="{87C79C93-B085-48A2-9C2A-3E6008F383AF}" destId="{A47D5EA4-221C-4F94-B25A-F7C7A0818B4D}" srcOrd="0" destOrd="0" presId="urn:microsoft.com/office/officeart/2009/3/layout/IncreasingArrowsProcess"/>
    <dgm:cxn modelId="{20685A33-C565-4A10-8A57-DD5F333A8875}" type="presParOf" srcId="{9C0ABAF4-83EA-40EE-853F-8A5E1C045154}" destId="{3D6198C9-5E5E-4417-BA42-7AD0634C944B}" srcOrd="0" destOrd="0" presId="urn:microsoft.com/office/officeart/2009/3/layout/IncreasingArrowsProcess"/>
    <dgm:cxn modelId="{06A658E9-CC6D-444D-B1BC-A13B9F8F2951}" type="presParOf" srcId="{9C0ABAF4-83EA-40EE-853F-8A5E1C045154}" destId="{C41C6ABF-8885-4EE3-B67B-06D3AB6E6CBF}" srcOrd="1" destOrd="0" presId="urn:microsoft.com/office/officeart/2009/3/layout/IncreasingArrowsProcess"/>
    <dgm:cxn modelId="{1DF5D6B4-DA9E-47FE-A6DB-EC065580C412}" type="presParOf" srcId="{9C0ABAF4-83EA-40EE-853F-8A5E1C045154}" destId="{FA72EFF3-08DA-4541-98AF-D032A7455DCC}" srcOrd="2" destOrd="0" presId="urn:microsoft.com/office/officeart/2009/3/layout/IncreasingArrowsProcess"/>
    <dgm:cxn modelId="{AC3401EF-53FF-452D-B8EC-11825ACF98A0}" type="presParOf" srcId="{9C0ABAF4-83EA-40EE-853F-8A5E1C045154}" destId="{A47D5EA4-221C-4F94-B25A-F7C7A0818B4D}" srcOrd="3" destOrd="0" presId="urn:microsoft.com/office/officeart/2009/3/layout/IncreasingArrowsProcess"/>
    <dgm:cxn modelId="{8DA2C94C-3209-4908-A8EF-CD0CAB4CF673}" type="presParOf" srcId="{9C0ABAF4-83EA-40EE-853F-8A5E1C045154}" destId="{14D6BA61-F17A-4B09-B31D-1715E5DCDCB0}" srcOrd="4" destOrd="0" presId="urn:microsoft.com/office/officeart/2009/3/layout/IncreasingArrowsProcess"/>
    <dgm:cxn modelId="{458463E4-257F-4784-8709-AA9085AFC0C9}" type="presParOf" srcId="{9C0ABAF4-83EA-40EE-853F-8A5E1C045154}" destId="{B8149EF3-387F-4446-8737-B17A8E6A97D8}" srcOrd="5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2EA7C07-6031-4891-9229-7E72679F6C57}" type="doc">
      <dgm:prSet loTypeId="urn:microsoft.com/office/officeart/2005/8/layout/rings+Icon" loCatId="officeonline" qsTypeId="urn:microsoft.com/office/officeart/2005/8/quickstyle/simple1" qsCatId="simple" csTypeId="urn:microsoft.com/office/officeart/2005/8/colors/accent1_2" csCatId="accent1" phldr="1"/>
      <dgm:spPr/>
    </dgm:pt>
    <dgm:pt modelId="{7D3D6351-9FF0-43E9-AFD0-F6B1EC0CFB18}">
      <dgm:prSet phldrT="[Text]" custT="1"/>
      <dgm:spPr>
        <a:noFill/>
        <a:ln>
          <a:noFill/>
        </a:ln>
      </dgm:spPr>
      <dgm:t>
        <a:bodyPr/>
        <a:lstStyle/>
        <a:p>
          <a:r>
            <a:rPr lang="en-US" sz="2100" b="1" dirty="0" smtClean="0">
              <a:solidFill>
                <a:schemeClr val="accent6"/>
              </a:solidFill>
            </a:rPr>
            <a:t>VOS TÉMOIGNAGES</a:t>
          </a:r>
          <a:endParaRPr lang="en-US" sz="2100" b="1" dirty="0">
            <a:solidFill>
              <a:schemeClr val="accent6"/>
            </a:solidFill>
          </a:endParaRPr>
        </a:p>
      </dgm:t>
    </dgm:pt>
    <dgm:pt modelId="{31C89F73-F3A0-4FC5-B878-F1602711AE33}" type="parTrans" cxnId="{71A07FB4-E73A-42C8-9F43-D4E58E90D6D0}">
      <dgm:prSet/>
      <dgm:spPr/>
      <dgm:t>
        <a:bodyPr/>
        <a:lstStyle/>
        <a:p>
          <a:endParaRPr lang="en-US"/>
        </a:p>
      </dgm:t>
    </dgm:pt>
    <dgm:pt modelId="{9D23C2BF-9EC6-412E-A03B-2478BD55243A}" type="sibTrans" cxnId="{71A07FB4-E73A-42C8-9F43-D4E58E90D6D0}">
      <dgm:prSet/>
      <dgm:spPr/>
      <dgm:t>
        <a:bodyPr/>
        <a:lstStyle/>
        <a:p>
          <a:endParaRPr lang="en-US"/>
        </a:p>
      </dgm:t>
    </dgm:pt>
    <dgm:pt modelId="{A824F474-59FD-4B11-A5C3-9FE8DAC30BB1}">
      <dgm:prSet phldrT="[Text]" custT="1"/>
      <dgm:spPr>
        <a:noFill/>
        <a:ln>
          <a:noFill/>
        </a:ln>
      </dgm:spPr>
      <dgm:t>
        <a:bodyPr/>
        <a:lstStyle/>
        <a:p>
          <a:r>
            <a:rPr lang="en-US" sz="2100" b="1" dirty="0" smtClean="0">
              <a:solidFill>
                <a:schemeClr val="accent6"/>
              </a:solidFill>
            </a:rPr>
            <a:t>VOS IDÉES</a:t>
          </a:r>
          <a:endParaRPr lang="en-US" sz="2100" b="1" dirty="0">
            <a:solidFill>
              <a:schemeClr val="accent6"/>
            </a:solidFill>
          </a:endParaRPr>
        </a:p>
      </dgm:t>
    </dgm:pt>
    <dgm:pt modelId="{6AA801D8-A547-4E66-A6D4-DEC8A847342C}" type="parTrans" cxnId="{21374C41-9D9D-4E4B-917C-0BE16C08B5C7}">
      <dgm:prSet/>
      <dgm:spPr/>
      <dgm:t>
        <a:bodyPr/>
        <a:lstStyle/>
        <a:p>
          <a:endParaRPr lang="en-US"/>
        </a:p>
      </dgm:t>
    </dgm:pt>
    <dgm:pt modelId="{3E96142A-B024-4395-8A96-FD3099769920}" type="sibTrans" cxnId="{21374C41-9D9D-4E4B-917C-0BE16C08B5C7}">
      <dgm:prSet/>
      <dgm:spPr/>
      <dgm:t>
        <a:bodyPr/>
        <a:lstStyle/>
        <a:p>
          <a:endParaRPr lang="en-US"/>
        </a:p>
      </dgm:t>
    </dgm:pt>
    <dgm:pt modelId="{F14AF80A-20DF-4739-BB07-C6A3005572C0}">
      <dgm:prSet phldrT="[Text]" custT="1"/>
      <dgm:spPr>
        <a:noFill/>
        <a:ln>
          <a:noFill/>
        </a:ln>
      </dgm:spPr>
      <dgm:t>
        <a:bodyPr/>
        <a:lstStyle/>
        <a:p>
          <a:r>
            <a:rPr lang="en-US" sz="2100" b="1" dirty="0" smtClean="0">
              <a:solidFill>
                <a:schemeClr val="accent6"/>
              </a:solidFill>
            </a:rPr>
            <a:t>VOTRE EXPÉRIENCE</a:t>
          </a:r>
          <a:endParaRPr lang="en-US" sz="2000" b="1" dirty="0">
            <a:solidFill>
              <a:schemeClr val="accent6"/>
            </a:solidFill>
          </a:endParaRPr>
        </a:p>
      </dgm:t>
    </dgm:pt>
    <dgm:pt modelId="{DEC48A15-37A6-484B-98A5-D7BA53908756}" type="parTrans" cxnId="{F6B15E67-BC89-44CB-95E3-E52171901229}">
      <dgm:prSet/>
      <dgm:spPr/>
      <dgm:t>
        <a:bodyPr/>
        <a:lstStyle/>
        <a:p>
          <a:endParaRPr lang="en-US"/>
        </a:p>
      </dgm:t>
    </dgm:pt>
    <dgm:pt modelId="{66A165D5-7844-462B-BDEE-3F2A3E88B55C}" type="sibTrans" cxnId="{F6B15E67-BC89-44CB-95E3-E52171901229}">
      <dgm:prSet/>
      <dgm:spPr/>
      <dgm:t>
        <a:bodyPr/>
        <a:lstStyle/>
        <a:p>
          <a:endParaRPr lang="en-US"/>
        </a:p>
      </dgm:t>
    </dgm:pt>
    <dgm:pt modelId="{DB18B3B8-B49E-4BE1-A58E-CC8DD41DAE36}" type="pres">
      <dgm:prSet presAssocID="{E2EA7C07-6031-4891-9229-7E72679F6C57}" presName="Name0" presStyleCnt="0">
        <dgm:presLayoutVars>
          <dgm:chMax val="7"/>
          <dgm:dir/>
          <dgm:resizeHandles val="exact"/>
        </dgm:presLayoutVars>
      </dgm:prSet>
      <dgm:spPr/>
    </dgm:pt>
    <dgm:pt modelId="{E1C4D3A3-AD29-4ACC-A491-BF05DCBA9D45}" type="pres">
      <dgm:prSet presAssocID="{E2EA7C07-6031-4891-9229-7E72679F6C57}" presName="ellipse1" presStyleLbl="vennNode1" presStyleIdx="0" presStyleCnt="3" custScaleX="117345" custScaleY="96651" custLinFactNeighborX="-45009" custLinFactNeighborY="-63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CD95C2-0041-4A92-87C5-E0D39AFC8640}" type="pres">
      <dgm:prSet presAssocID="{E2EA7C07-6031-4891-9229-7E72679F6C57}" presName="ellipse2" presStyleLbl="vennNode1" presStyleIdx="1" presStyleCnt="3" custScaleX="113529" custScaleY="99052" custLinFactNeighborX="2847" custLinFactNeighborY="-7004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BD9F42-DC0B-4B69-A525-3686BAD0A9BF}" type="pres">
      <dgm:prSet presAssocID="{E2EA7C07-6031-4891-9229-7E72679F6C57}" presName="ellipse3" presStyleLbl="vennNode1" presStyleIdx="2" presStyleCnt="3" custScaleX="116351" custScaleY="108593" custLinFactNeighborX="48817" custLinFactNeighborY="-43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1374C41-9D9D-4E4B-917C-0BE16C08B5C7}" srcId="{E2EA7C07-6031-4891-9229-7E72679F6C57}" destId="{A824F474-59FD-4B11-A5C3-9FE8DAC30BB1}" srcOrd="1" destOrd="0" parTransId="{6AA801D8-A547-4E66-A6D4-DEC8A847342C}" sibTransId="{3E96142A-B024-4395-8A96-FD3099769920}"/>
    <dgm:cxn modelId="{71A07FB4-E73A-42C8-9F43-D4E58E90D6D0}" srcId="{E2EA7C07-6031-4891-9229-7E72679F6C57}" destId="{7D3D6351-9FF0-43E9-AFD0-F6B1EC0CFB18}" srcOrd="0" destOrd="0" parTransId="{31C89F73-F3A0-4FC5-B878-F1602711AE33}" sibTransId="{9D23C2BF-9EC6-412E-A03B-2478BD55243A}"/>
    <dgm:cxn modelId="{F6B15E67-BC89-44CB-95E3-E52171901229}" srcId="{E2EA7C07-6031-4891-9229-7E72679F6C57}" destId="{F14AF80A-20DF-4739-BB07-C6A3005572C0}" srcOrd="2" destOrd="0" parTransId="{DEC48A15-37A6-484B-98A5-D7BA53908756}" sibTransId="{66A165D5-7844-462B-BDEE-3F2A3E88B55C}"/>
    <dgm:cxn modelId="{03487162-D715-4602-A9B8-D089FFE4303A}" type="presOf" srcId="{A824F474-59FD-4B11-A5C3-9FE8DAC30BB1}" destId="{08CD95C2-0041-4A92-87C5-E0D39AFC8640}" srcOrd="0" destOrd="0" presId="urn:microsoft.com/office/officeart/2005/8/layout/rings+Icon"/>
    <dgm:cxn modelId="{7AC1DFAC-4321-4571-BACF-E896E9FCEB80}" type="presOf" srcId="{7D3D6351-9FF0-43E9-AFD0-F6B1EC0CFB18}" destId="{E1C4D3A3-AD29-4ACC-A491-BF05DCBA9D45}" srcOrd="0" destOrd="0" presId="urn:microsoft.com/office/officeart/2005/8/layout/rings+Icon"/>
    <dgm:cxn modelId="{BFE33B37-ED52-4DFB-9F15-F7D2C68ED821}" type="presOf" srcId="{E2EA7C07-6031-4891-9229-7E72679F6C57}" destId="{DB18B3B8-B49E-4BE1-A58E-CC8DD41DAE36}" srcOrd="0" destOrd="0" presId="urn:microsoft.com/office/officeart/2005/8/layout/rings+Icon"/>
    <dgm:cxn modelId="{276B8CEB-5A55-4DEF-9C9B-BAF5792AC08A}" type="presOf" srcId="{F14AF80A-20DF-4739-BB07-C6A3005572C0}" destId="{C4BD9F42-DC0B-4B69-A525-3686BAD0A9BF}" srcOrd="0" destOrd="0" presId="urn:microsoft.com/office/officeart/2005/8/layout/rings+Icon"/>
    <dgm:cxn modelId="{8AFAF17E-A0CA-42CE-8B80-9DE83264B961}" type="presParOf" srcId="{DB18B3B8-B49E-4BE1-A58E-CC8DD41DAE36}" destId="{E1C4D3A3-AD29-4ACC-A491-BF05DCBA9D45}" srcOrd="0" destOrd="0" presId="urn:microsoft.com/office/officeart/2005/8/layout/rings+Icon"/>
    <dgm:cxn modelId="{23490E4D-8FB0-4000-BA26-677CDEDFA86D}" type="presParOf" srcId="{DB18B3B8-B49E-4BE1-A58E-CC8DD41DAE36}" destId="{08CD95C2-0041-4A92-87C5-E0D39AFC8640}" srcOrd="1" destOrd="0" presId="urn:microsoft.com/office/officeart/2005/8/layout/rings+Icon"/>
    <dgm:cxn modelId="{EB7CCEB4-5B8D-428F-B96D-AB51957E6237}" type="presParOf" srcId="{DB18B3B8-B49E-4BE1-A58E-CC8DD41DAE36}" destId="{C4BD9F42-DC0B-4B69-A525-3686BAD0A9BF}" srcOrd="2" destOrd="0" presId="urn:microsoft.com/office/officeart/2005/8/layout/rings+Icon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F81BB1B-4AE6-44DF-8F5F-A88E102D4BBD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BAD2FF8-C90F-4EFE-A0ED-8A4A73DEE0B4}">
      <dgm:prSet phldrT="[Text]" custT="1"/>
      <dgm:spPr>
        <a:solidFill>
          <a:srgbClr val="86B5C2"/>
        </a:solidFill>
        <a:ln>
          <a:solidFill>
            <a:schemeClr val="bg1"/>
          </a:solidFill>
        </a:ln>
      </dgm:spPr>
      <dgm:t>
        <a:bodyPr/>
        <a:lstStyle/>
        <a:p>
          <a:r>
            <a:rPr lang="en-US" sz="2400" b="0" dirty="0" smtClean="0">
              <a:solidFill>
                <a:schemeClr val="bg1"/>
              </a:solidFill>
            </a:rPr>
            <a:t>5. </a:t>
          </a:r>
          <a:r>
            <a:rPr lang="en-US" sz="2400" b="0" dirty="0" err="1" smtClean="0">
              <a:solidFill>
                <a:schemeClr val="bg1"/>
              </a:solidFill>
            </a:rPr>
            <a:t>Financement</a:t>
          </a:r>
          <a:r>
            <a:rPr lang="en-US" sz="2400" b="0" dirty="0" smtClean="0">
              <a:solidFill>
                <a:schemeClr val="bg1"/>
              </a:solidFill>
            </a:rPr>
            <a:t> et </a:t>
          </a:r>
          <a:r>
            <a:rPr lang="en-US" sz="2400" b="0" dirty="0" err="1" smtClean="0">
              <a:solidFill>
                <a:schemeClr val="bg1"/>
              </a:solidFill>
            </a:rPr>
            <a:t>ressources</a:t>
          </a:r>
          <a:r>
            <a:rPr lang="en-US" sz="2400" b="0" dirty="0" smtClean="0">
              <a:solidFill>
                <a:schemeClr val="bg1"/>
              </a:solidFill>
            </a:rPr>
            <a:t> </a:t>
          </a:r>
          <a:r>
            <a:rPr lang="en-US" sz="2400" b="0" dirty="0" err="1" smtClean="0">
              <a:solidFill>
                <a:schemeClr val="bg1"/>
              </a:solidFill>
            </a:rPr>
            <a:t>adéquats</a:t>
          </a:r>
          <a:endParaRPr lang="en-US" sz="2400" b="0" dirty="0">
            <a:solidFill>
              <a:schemeClr val="bg1"/>
            </a:solidFill>
          </a:endParaRPr>
        </a:p>
      </dgm:t>
    </dgm:pt>
    <dgm:pt modelId="{176CECDD-637D-46A1-9C78-90D80E805689}" type="parTrans" cxnId="{6220AAEA-F305-4716-A5C7-61C13B43F1E8}">
      <dgm:prSet/>
      <dgm:spPr/>
      <dgm:t>
        <a:bodyPr/>
        <a:lstStyle/>
        <a:p>
          <a:endParaRPr lang="en-US"/>
        </a:p>
      </dgm:t>
    </dgm:pt>
    <dgm:pt modelId="{C0CCB2ED-D8BC-4ECF-B680-FA27D2C39FF8}" type="sibTrans" cxnId="{6220AAEA-F305-4716-A5C7-61C13B43F1E8}">
      <dgm:prSet/>
      <dgm:spPr/>
      <dgm:t>
        <a:bodyPr/>
        <a:lstStyle/>
        <a:p>
          <a:endParaRPr lang="en-US"/>
        </a:p>
      </dgm:t>
    </dgm:pt>
    <dgm:pt modelId="{10457A83-8C71-46B9-B99B-96E1133482D7}">
      <dgm:prSet phldrT="[Text]" custT="1"/>
      <dgm:spPr>
        <a:solidFill>
          <a:srgbClr val="A2DCF0">
            <a:alpha val="56078"/>
          </a:srgbClr>
        </a:solidFill>
      </dgm:spPr>
      <dgm:t>
        <a:bodyPr/>
        <a:lstStyle/>
        <a:p>
          <a:r>
            <a:rPr lang="en-US" sz="2400" b="0" dirty="0" smtClean="0">
              <a:solidFill>
                <a:srgbClr val="437988"/>
              </a:solidFill>
            </a:rPr>
            <a:t>1. </a:t>
          </a:r>
          <a:r>
            <a:rPr lang="en-US" sz="2400" b="0" dirty="0" err="1" smtClean="0">
              <a:solidFill>
                <a:srgbClr val="437988"/>
              </a:solidFill>
            </a:rPr>
            <a:t>Partenariats</a:t>
          </a:r>
          <a:r>
            <a:rPr lang="en-US" sz="2400" b="0" dirty="0" smtClean="0">
              <a:solidFill>
                <a:srgbClr val="437988"/>
              </a:solidFill>
            </a:rPr>
            <a:t> </a:t>
          </a:r>
          <a:r>
            <a:rPr lang="en-US" sz="2400" b="0" dirty="0" err="1" smtClean="0">
              <a:solidFill>
                <a:srgbClr val="437988"/>
              </a:solidFill>
            </a:rPr>
            <a:t>solides</a:t>
          </a:r>
          <a:r>
            <a:rPr lang="en-US" sz="2400" b="0" dirty="0" smtClean="0">
              <a:solidFill>
                <a:srgbClr val="437988"/>
              </a:solidFill>
            </a:rPr>
            <a:t> </a:t>
          </a:r>
          <a:br>
            <a:rPr lang="en-US" sz="2400" b="0" dirty="0" smtClean="0">
              <a:solidFill>
                <a:srgbClr val="437988"/>
              </a:solidFill>
            </a:rPr>
          </a:br>
          <a:r>
            <a:rPr lang="en-US" sz="2400" b="0" dirty="0" smtClean="0">
              <a:solidFill>
                <a:srgbClr val="437988"/>
              </a:solidFill>
            </a:rPr>
            <a:t>entre la </a:t>
          </a:r>
          <a:r>
            <a:rPr lang="en-US" sz="2400" b="0" dirty="0" err="1" smtClean="0">
              <a:solidFill>
                <a:srgbClr val="437988"/>
              </a:solidFill>
            </a:rPr>
            <a:t>maison</a:t>
          </a:r>
          <a:r>
            <a:rPr lang="en-US" sz="2400" b="0" dirty="0" smtClean="0">
              <a:solidFill>
                <a:srgbClr val="437988"/>
              </a:solidFill>
            </a:rPr>
            <a:t> et </a:t>
          </a:r>
          <a:r>
            <a:rPr lang="en-US" sz="2400" b="0" dirty="0" err="1" smtClean="0">
              <a:solidFill>
                <a:srgbClr val="437988"/>
              </a:solidFill>
            </a:rPr>
            <a:t>l’école</a:t>
          </a:r>
          <a:endParaRPr lang="en-US" sz="2400" b="0" dirty="0" smtClean="0">
            <a:solidFill>
              <a:srgbClr val="437988"/>
            </a:solidFill>
          </a:endParaRPr>
        </a:p>
      </dgm:t>
    </dgm:pt>
    <dgm:pt modelId="{8A08005C-3938-4624-95F8-2D66924E0CB6}" type="parTrans" cxnId="{2341E870-5999-4E40-861C-ED7126FEA2F9}">
      <dgm:prSet/>
      <dgm:spPr/>
      <dgm:t>
        <a:bodyPr/>
        <a:lstStyle/>
        <a:p>
          <a:endParaRPr lang="en-US"/>
        </a:p>
      </dgm:t>
    </dgm:pt>
    <dgm:pt modelId="{023E5A07-6DE4-40F8-A312-8FBA6D9DC5AF}" type="sibTrans" cxnId="{2341E870-5999-4E40-861C-ED7126FEA2F9}">
      <dgm:prSet/>
      <dgm:spPr/>
      <dgm:t>
        <a:bodyPr/>
        <a:lstStyle/>
        <a:p>
          <a:endParaRPr lang="en-US"/>
        </a:p>
      </dgm:t>
    </dgm:pt>
    <dgm:pt modelId="{4D46FD1A-4D90-4F39-867E-A47911A1C1F9}">
      <dgm:prSet phldrT="[Text]" custT="1"/>
      <dgm:spPr>
        <a:solidFill>
          <a:srgbClr val="A2DCF0">
            <a:alpha val="56078"/>
          </a:srgbClr>
        </a:solidFill>
        <a:ln>
          <a:solidFill>
            <a:schemeClr val="bg1"/>
          </a:solidFill>
        </a:ln>
      </dgm:spPr>
      <dgm:t>
        <a:bodyPr/>
        <a:lstStyle/>
        <a:p>
          <a:endParaRPr lang="en-US" sz="2400" b="0" dirty="0" smtClean="0">
            <a:solidFill>
              <a:srgbClr val="437988"/>
            </a:solidFill>
          </a:endParaRPr>
        </a:p>
        <a:p>
          <a:r>
            <a:rPr lang="en-US" sz="2400" b="0" dirty="0" smtClean="0">
              <a:solidFill>
                <a:srgbClr val="437988"/>
              </a:solidFill>
            </a:rPr>
            <a:t>2. Continuum de </a:t>
          </a:r>
          <a:r>
            <a:rPr lang="en-US" sz="2400" b="0" dirty="0" err="1" smtClean="0">
              <a:solidFill>
                <a:srgbClr val="437988"/>
              </a:solidFill>
            </a:rPr>
            <a:t>programmes</a:t>
          </a:r>
          <a:r>
            <a:rPr lang="en-US" sz="2400" b="0" dirty="0" smtClean="0">
              <a:solidFill>
                <a:srgbClr val="437988"/>
              </a:solidFill>
            </a:rPr>
            <a:t>, de services et de cadres </a:t>
          </a:r>
          <a:r>
            <a:rPr lang="en-US" sz="2400" b="0" dirty="0" err="1" smtClean="0">
              <a:solidFill>
                <a:srgbClr val="437988"/>
              </a:solidFill>
            </a:rPr>
            <a:t>d’enseignement</a:t>
          </a:r>
          <a:endParaRPr lang="en-US" sz="2400" b="0" dirty="0" smtClean="0">
            <a:solidFill>
              <a:srgbClr val="437988"/>
            </a:solidFill>
          </a:endParaRPr>
        </a:p>
        <a:p>
          <a:endParaRPr lang="en-US" sz="2400" b="0" dirty="0">
            <a:solidFill>
              <a:srgbClr val="447988"/>
            </a:solidFill>
          </a:endParaRPr>
        </a:p>
      </dgm:t>
    </dgm:pt>
    <dgm:pt modelId="{2573F6A5-6E56-4ADD-A0AE-B55A5D3D60A6}" type="parTrans" cxnId="{6FCF5B3A-87D6-4359-A655-845434F424E6}">
      <dgm:prSet/>
      <dgm:spPr/>
      <dgm:t>
        <a:bodyPr/>
        <a:lstStyle/>
        <a:p>
          <a:endParaRPr lang="en-US"/>
        </a:p>
      </dgm:t>
    </dgm:pt>
    <dgm:pt modelId="{359B2AB4-1FA6-4219-A457-4B94E3ECFE2D}" type="sibTrans" cxnId="{6FCF5B3A-87D6-4359-A655-845434F424E6}">
      <dgm:prSet/>
      <dgm:spPr/>
      <dgm:t>
        <a:bodyPr/>
        <a:lstStyle/>
        <a:p>
          <a:endParaRPr lang="en-US"/>
        </a:p>
      </dgm:t>
    </dgm:pt>
    <dgm:pt modelId="{E599BB55-F1D7-4105-B78E-6A44091D2268}">
      <dgm:prSet phldrT="[Text]" custT="1"/>
      <dgm:spPr>
        <a:solidFill>
          <a:srgbClr val="A2DCF0">
            <a:alpha val="56000"/>
          </a:srgbClr>
        </a:solidFill>
      </dgm:spPr>
      <dgm:t>
        <a:bodyPr/>
        <a:lstStyle/>
        <a:p>
          <a:r>
            <a:rPr lang="en-US" sz="2400" b="0" dirty="0" smtClean="0">
              <a:solidFill>
                <a:srgbClr val="4B7B98"/>
              </a:solidFill>
            </a:rPr>
            <a:t>3. </a:t>
          </a:r>
          <a:r>
            <a:rPr lang="en-US" sz="2400" b="0" dirty="0" err="1" smtClean="0">
              <a:solidFill>
                <a:srgbClr val="4B7B98"/>
              </a:solidFill>
            </a:rPr>
            <a:t>Éducation</a:t>
          </a:r>
          <a:r>
            <a:rPr lang="en-US" sz="2400" b="0" dirty="0" smtClean="0">
              <a:solidFill>
                <a:srgbClr val="4B7B98"/>
              </a:solidFill>
            </a:rPr>
            <a:t> </a:t>
          </a:r>
          <a:r>
            <a:rPr lang="en-US" sz="2400" b="0" dirty="0" err="1" smtClean="0">
              <a:solidFill>
                <a:srgbClr val="4B7B98"/>
              </a:solidFill>
            </a:rPr>
            <a:t>pratique</a:t>
          </a:r>
          <a:r>
            <a:rPr lang="en-US" sz="2400" b="0" dirty="0" smtClean="0">
              <a:solidFill>
                <a:srgbClr val="4B7B98"/>
              </a:solidFill>
            </a:rPr>
            <a:t> et </a:t>
          </a:r>
          <a:r>
            <a:rPr lang="en-US" sz="2400" b="0" dirty="0" err="1" smtClean="0">
              <a:solidFill>
                <a:srgbClr val="4B7B98"/>
              </a:solidFill>
            </a:rPr>
            <a:t>spécialisée</a:t>
          </a:r>
          <a:r>
            <a:rPr lang="en-US" sz="2400" b="0" dirty="0" smtClean="0">
              <a:solidFill>
                <a:srgbClr val="4B7B98"/>
              </a:solidFill>
            </a:rPr>
            <a:t> des </a:t>
          </a:r>
          <a:r>
            <a:rPr lang="en-US" sz="2400" b="0" dirty="0" err="1" smtClean="0">
              <a:solidFill>
                <a:srgbClr val="4B7B98"/>
              </a:solidFill>
            </a:rPr>
            <a:t>enseignants</a:t>
          </a:r>
          <a:endParaRPr lang="en-US" sz="2400" b="0" dirty="0" smtClean="0">
            <a:solidFill>
              <a:srgbClr val="4B7B98"/>
            </a:solidFill>
          </a:endParaRPr>
        </a:p>
      </dgm:t>
    </dgm:pt>
    <dgm:pt modelId="{8E08749B-43DA-4898-B560-39CF7083F9CF}" type="parTrans" cxnId="{856229B6-82ED-43C9-B7F5-2106ACE8972B}">
      <dgm:prSet/>
      <dgm:spPr/>
      <dgm:t>
        <a:bodyPr/>
        <a:lstStyle/>
        <a:p>
          <a:endParaRPr lang="en-US"/>
        </a:p>
      </dgm:t>
    </dgm:pt>
    <dgm:pt modelId="{D3299A52-FEE0-4727-A55F-B83B9AD79B70}" type="sibTrans" cxnId="{856229B6-82ED-43C9-B7F5-2106ACE8972B}">
      <dgm:prSet/>
      <dgm:spPr/>
      <dgm:t>
        <a:bodyPr/>
        <a:lstStyle/>
        <a:p>
          <a:endParaRPr lang="en-US"/>
        </a:p>
      </dgm:t>
    </dgm:pt>
    <dgm:pt modelId="{88B9452D-C69D-4670-B3A9-2A6982F6A3AF}">
      <dgm:prSet phldrT="[Text]" custT="1"/>
      <dgm:spPr>
        <a:solidFill>
          <a:srgbClr val="A2DCF0">
            <a:alpha val="56000"/>
          </a:srgbClr>
        </a:solidFill>
      </dgm:spPr>
      <dgm:t>
        <a:bodyPr/>
        <a:lstStyle/>
        <a:p>
          <a:r>
            <a:rPr lang="en-US" sz="2400" b="0" dirty="0" smtClean="0">
              <a:solidFill>
                <a:srgbClr val="437988"/>
              </a:solidFill>
            </a:rPr>
            <a:t>4. Collaboration </a:t>
          </a:r>
          <a:r>
            <a:rPr lang="en-US" sz="2400" b="0" dirty="0" err="1" smtClean="0">
              <a:solidFill>
                <a:srgbClr val="437988"/>
              </a:solidFill>
            </a:rPr>
            <a:t>interagences</a:t>
          </a:r>
          <a:r>
            <a:rPr lang="en-US" sz="2400" b="0" dirty="0" smtClean="0">
              <a:solidFill>
                <a:srgbClr val="437988"/>
              </a:solidFill>
            </a:rPr>
            <a:t> </a:t>
          </a:r>
          <a:r>
            <a:rPr lang="en-US" sz="2400" b="0" dirty="0" err="1" smtClean="0">
              <a:solidFill>
                <a:srgbClr val="437988"/>
              </a:solidFill>
            </a:rPr>
            <a:t>axée</a:t>
          </a:r>
          <a:r>
            <a:rPr lang="en-US" sz="2400" b="0" dirty="0" smtClean="0">
              <a:solidFill>
                <a:srgbClr val="437988"/>
              </a:solidFill>
            </a:rPr>
            <a:t> sur </a:t>
          </a:r>
          <a:r>
            <a:rPr lang="en-US" sz="2400" b="0" dirty="0" err="1" smtClean="0">
              <a:solidFill>
                <a:srgbClr val="437988"/>
              </a:solidFill>
            </a:rPr>
            <a:t>l’élève</a:t>
          </a:r>
          <a:endParaRPr lang="en-US" sz="2400" b="0" dirty="0">
            <a:solidFill>
              <a:srgbClr val="437988"/>
            </a:solidFill>
          </a:endParaRPr>
        </a:p>
      </dgm:t>
    </dgm:pt>
    <dgm:pt modelId="{858E5CC1-4891-4036-AA31-B82295CDD8B1}" type="parTrans" cxnId="{24D91B8B-CC35-4C71-AE75-440E75F47F2C}">
      <dgm:prSet/>
      <dgm:spPr/>
      <dgm:t>
        <a:bodyPr/>
        <a:lstStyle/>
        <a:p>
          <a:endParaRPr lang="en-US"/>
        </a:p>
      </dgm:t>
    </dgm:pt>
    <dgm:pt modelId="{8CC8F9E1-7DB1-46C6-8136-4CA61A4F5B2A}" type="sibTrans" cxnId="{24D91B8B-CC35-4C71-AE75-440E75F47F2C}">
      <dgm:prSet/>
      <dgm:spPr/>
      <dgm:t>
        <a:bodyPr/>
        <a:lstStyle/>
        <a:p>
          <a:endParaRPr lang="en-US"/>
        </a:p>
      </dgm:t>
    </dgm:pt>
    <dgm:pt modelId="{8C8038B3-CF8E-4F0B-BAB6-13B003C3054E}">
      <dgm:prSet/>
      <dgm:spPr/>
      <dgm:t>
        <a:bodyPr/>
        <a:lstStyle/>
        <a:p>
          <a:endParaRPr lang="en-US"/>
        </a:p>
      </dgm:t>
    </dgm:pt>
    <dgm:pt modelId="{F07FA155-AD6F-4714-8FD7-BC15D29538FD}" type="parTrans" cxnId="{D0A8FFC6-4A58-47F4-BADD-340D01517CFF}">
      <dgm:prSet/>
      <dgm:spPr/>
      <dgm:t>
        <a:bodyPr/>
        <a:lstStyle/>
        <a:p>
          <a:endParaRPr lang="en-US"/>
        </a:p>
      </dgm:t>
    </dgm:pt>
    <dgm:pt modelId="{FA5C2968-E396-44CA-A6F4-9B6A7F0A320D}" type="sibTrans" cxnId="{D0A8FFC6-4A58-47F4-BADD-340D01517CFF}">
      <dgm:prSet/>
      <dgm:spPr/>
      <dgm:t>
        <a:bodyPr/>
        <a:lstStyle/>
        <a:p>
          <a:endParaRPr lang="en-US"/>
        </a:p>
      </dgm:t>
    </dgm:pt>
    <dgm:pt modelId="{E029BBE0-4683-4706-90DA-4369A8E5C258}" type="pres">
      <dgm:prSet presAssocID="{1F81BB1B-4AE6-44DF-8F5F-A88E102D4BBD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6D3A458-F5A8-48F1-B5E0-CB5C50A1660D}" type="pres">
      <dgm:prSet presAssocID="{1F81BB1B-4AE6-44DF-8F5F-A88E102D4BBD}" presName="matrix" presStyleCnt="0"/>
      <dgm:spPr/>
    </dgm:pt>
    <dgm:pt modelId="{6E224767-4296-4C2B-A522-2AC7627FF3C9}" type="pres">
      <dgm:prSet presAssocID="{1F81BB1B-4AE6-44DF-8F5F-A88E102D4BBD}" presName="tile1" presStyleLbl="node1" presStyleIdx="0" presStyleCnt="4" custLinFactNeighborX="-55627" custLinFactNeighborY="-15336"/>
      <dgm:spPr/>
      <dgm:t>
        <a:bodyPr/>
        <a:lstStyle/>
        <a:p>
          <a:endParaRPr lang="en-US"/>
        </a:p>
      </dgm:t>
    </dgm:pt>
    <dgm:pt modelId="{70F93FDF-7724-4453-8E99-709730E6998E}" type="pres">
      <dgm:prSet presAssocID="{1F81BB1B-4AE6-44DF-8F5F-A88E102D4BBD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2CA871-49D7-4045-B2C4-FDA41DA0630F}" type="pres">
      <dgm:prSet presAssocID="{1F81BB1B-4AE6-44DF-8F5F-A88E102D4BBD}" presName="tile2" presStyleLbl="node1" presStyleIdx="1" presStyleCnt="4"/>
      <dgm:spPr/>
      <dgm:t>
        <a:bodyPr/>
        <a:lstStyle/>
        <a:p>
          <a:endParaRPr lang="en-US"/>
        </a:p>
      </dgm:t>
    </dgm:pt>
    <dgm:pt modelId="{AA118A3E-8680-4536-B042-37C052448929}" type="pres">
      <dgm:prSet presAssocID="{1F81BB1B-4AE6-44DF-8F5F-A88E102D4BBD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598872-8635-4E69-A1CF-B99CA3A4054D}" type="pres">
      <dgm:prSet presAssocID="{1F81BB1B-4AE6-44DF-8F5F-A88E102D4BBD}" presName="tile3" presStyleLbl="node1" presStyleIdx="2" presStyleCnt="4"/>
      <dgm:spPr/>
      <dgm:t>
        <a:bodyPr/>
        <a:lstStyle/>
        <a:p>
          <a:endParaRPr lang="en-US"/>
        </a:p>
      </dgm:t>
    </dgm:pt>
    <dgm:pt modelId="{187A3C3C-B96E-4516-A07A-189F3C5FA78A}" type="pres">
      <dgm:prSet presAssocID="{1F81BB1B-4AE6-44DF-8F5F-A88E102D4BBD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92DFA0-FED3-4CDA-B5A6-1AA201ECB9C5}" type="pres">
      <dgm:prSet presAssocID="{1F81BB1B-4AE6-44DF-8F5F-A88E102D4BBD}" presName="tile4" presStyleLbl="node1" presStyleIdx="3" presStyleCnt="4" custLinFactNeighborY="0"/>
      <dgm:spPr/>
      <dgm:t>
        <a:bodyPr/>
        <a:lstStyle/>
        <a:p>
          <a:endParaRPr lang="en-US"/>
        </a:p>
      </dgm:t>
    </dgm:pt>
    <dgm:pt modelId="{7B04D3D5-2D33-40D7-81F5-E6BC092C4FC3}" type="pres">
      <dgm:prSet presAssocID="{1F81BB1B-4AE6-44DF-8F5F-A88E102D4BBD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A8B187-2737-4647-BBF6-C10E2EDF09BB}" type="pres">
      <dgm:prSet presAssocID="{1F81BB1B-4AE6-44DF-8F5F-A88E102D4BBD}" presName="centerTile" presStyleLbl="fgShp" presStyleIdx="0" presStyleCnt="1" custScaleX="244341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9AEE1922-C957-40F7-BCDE-126AF645C84A}" type="presOf" srcId="{4D46FD1A-4D90-4F39-867E-A47911A1C1F9}" destId="{AA118A3E-8680-4536-B042-37C052448929}" srcOrd="1" destOrd="0" presId="urn:microsoft.com/office/officeart/2005/8/layout/matrix1"/>
    <dgm:cxn modelId="{BC96863E-8F3D-4B93-968E-EF218EDDA946}" type="presOf" srcId="{5BAD2FF8-C90F-4EFE-A0ED-8A4A73DEE0B4}" destId="{62A8B187-2737-4647-BBF6-C10E2EDF09BB}" srcOrd="0" destOrd="0" presId="urn:microsoft.com/office/officeart/2005/8/layout/matrix1"/>
    <dgm:cxn modelId="{6220AAEA-F305-4716-A5C7-61C13B43F1E8}" srcId="{1F81BB1B-4AE6-44DF-8F5F-A88E102D4BBD}" destId="{5BAD2FF8-C90F-4EFE-A0ED-8A4A73DEE0B4}" srcOrd="0" destOrd="0" parTransId="{176CECDD-637D-46A1-9C78-90D80E805689}" sibTransId="{C0CCB2ED-D8BC-4ECF-B680-FA27D2C39FF8}"/>
    <dgm:cxn modelId="{C240AE6E-786D-42DC-B034-735A17422677}" type="presOf" srcId="{4D46FD1A-4D90-4F39-867E-A47911A1C1F9}" destId="{DC2CA871-49D7-4045-B2C4-FDA41DA0630F}" srcOrd="0" destOrd="0" presId="urn:microsoft.com/office/officeart/2005/8/layout/matrix1"/>
    <dgm:cxn modelId="{2341E870-5999-4E40-861C-ED7126FEA2F9}" srcId="{5BAD2FF8-C90F-4EFE-A0ED-8A4A73DEE0B4}" destId="{10457A83-8C71-46B9-B99B-96E1133482D7}" srcOrd="0" destOrd="0" parTransId="{8A08005C-3938-4624-95F8-2D66924E0CB6}" sibTransId="{023E5A07-6DE4-40F8-A312-8FBA6D9DC5AF}"/>
    <dgm:cxn modelId="{24D91B8B-CC35-4C71-AE75-440E75F47F2C}" srcId="{5BAD2FF8-C90F-4EFE-A0ED-8A4A73DEE0B4}" destId="{88B9452D-C69D-4670-B3A9-2A6982F6A3AF}" srcOrd="3" destOrd="0" parTransId="{858E5CC1-4891-4036-AA31-B82295CDD8B1}" sibTransId="{8CC8F9E1-7DB1-46C6-8136-4CA61A4F5B2A}"/>
    <dgm:cxn modelId="{793776E8-791F-4E44-9AFB-173F4BF72760}" type="presOf" srcId="{88B9452D-C69D-4670-B3A9-2A6982F6A3AF}" destId="{7B04D3D5-2D33-40D7-81F5-E6BC092C4FC3}" srcOrd="1" destOrd="0" presId="urn:microsoft.com/office/officeart/2005/8/layout/matrix1"/>
    <dgm:cxn modelId="{8072ADD0-7EA9-45B5-8266-D39652E8608B}" type="presOf" srcId="{1F81BB1B-4AE6-44DF-8F5F-A88E102D4BBD}" destId="{E029BBE0-4683-4706-90DA-4369A8E5C258}" srcOrd="0" destOrd="0" presId="urn:microsoft.com/office/officeart/2005/8/layout/matrix1"/>
    <dgm:cxn modelId="{D0A8FFC6-4A58-47F4-BADD-340D01517CFF}" srcId="{1F81BB1B-4AE6-44DF-8F5F-A88E102D4BBD}" destId="{8C8038B3-CF8E-4F0B-BAB6-13B003C3054E}" srcOrd="1" destOrd="0" parTransId="{F07FA155-AD6F-4714-8FD7-BC15D29538FD}" sibTransId="{FA5C2968-E396-44CA-A6F4-9B6A7F0A320D}"/>
    <dgm:cxn modelId="{856229B6-82ED-43C9-B7F5-2106ACE8972B}" srcId="{5BAD2FF8-C90F-4EFE-A0ED-8A4A73DEE0B4}" destId="{E599BB55-F1D7-4105-B78E-6A44091D2268}" srcOrd="2" destOrd="0" parTransId="{8E08749B-43DA-4898-B560-39CF7083F9CF}" sibTransId="{D3299A52-FEE0-4727-A55F-B83B9AD79B70}"/>
    <dgm:cxn modelId="{6FCF5B3A-87D6-4359-A655-845434F424E6}" srcId="{5BAD2FF8-C90F-4EFE-A0ED-8A4A73DEE0B4}" destId="{4D46FD1A-4D90-4F39-867E-A47911A1C1F9}" srcOrd="1" destOrd="0" parTransId="{2573F6A5-6E56-4ADD-A0AE-B55A5D3D60A6}" sibTransId="{359B2AB4-1FA6-4219-A457-4B94E3ECFE2D}"/>
    <dgm:cxn modelId="{EBF7347C-596C-446C-A93A-BE6B706AEFC8}" type="presOf" srcId="{10457A83-8C71-46B9-B99B-96E1133482D7}" destId="{70F93FDF-7724-4453-8E99-709730E6998E}" srcOrd="1" destOrd="0" presId="urn:microsoft.com/office/officeart/2005/8/layout/matrix1"/>
    <dgm:cxn modelId="{67DC953B-9618-43AF-87C0-8B253456CF17}" type="presOf" srcId="{10457A83-8C71-46B9-B99B-96E1133482D7}" destId="{6E224767-4296-4C2B-A522-2AC7627FF3C9}" srcOrd="0" destOrd="0" presId="urn:microsoft.com/office/officeart/2005/8/layout/matrix1"/>
    <dgm:cxn modelId="{F1737DA0-D6D1-4C8B-8927-374464D3424A}" type="presOf" srcId="{E599BB55-F1D7-4105-B78E-6A44091D2268}" destId="{187A3C3C-B96E-4516-A07A-189F3C5FA78A}" srcOrd="1" destOrd="0" presId="urn:microsoft.com/office/officeart/2005/8/layout/matrix1"/>
    <dgm:cxn modelId="{B9C51FE8-31EB-4AEC-8A10-1EB33D64C2AA}" type="presOf" srcId="{88B9452D-C69D-4670-B3A9-2A6982F6A3AF}" destId="{C592DFA0-FED3-4CDA-B5A6-1AA201ECB9C5}" srcOrd="0" destOrd="0" presId="urn:microsoft.com/office/officeart/2005/8/layout/matrix1"/>
    <dgm:cxn modelId="{3F0A3ABF-107F-4753-8E21-B104C90BF94E}" type="presOf" srcId="{E599BB55-F1D7-4105-B78E-6A44091D2268}" destId="{2F598872-8635-4E69-A1CF-B99CA3A4054D}" srcOrd="0" destOrd="0" presId="urn:microsoft.com/office/officeart/2005/8/layout/matrix1"/>
    <dgm:cxn modelId="{2FE8D2D7-D7CB-407E-A1F6-665EBE6568DA}" type="presParOf" srcId="{E029BBE0-4683-4706-90DA-4369A8E5C258}" destId="{46D3A458-F5A8-48F1-B5E0-CB5C50A1660D}" srcOrd="0" destOrd="0" presId="urn:microsoft.com/office/officeart/2005/8/layout/matrix1"/>
    <dgm:cxn modelId="{C1EFC0A2-38F6-40F6-B0A7-AD75248DCC87}" type="presParOf" srcId="{46D3A458-F5A8-48F1-B5E0-CB5C50A1660D}" destId="{6E224767-4296-4C2B-A522-2AC7627FF3C9}" srcOrd="0" destOrd="0" presId="urn:microsoft.com/office/officeart/2005/8/layout/matrix1"/>
    <dgm:cxn modelId="{D91BAD66-3D50-46E8-8838-CE9F67F6EDCC}" type="presParOf" srcId="{46D3A458-F5A8-48F1-B5E0-CB5C50A1660D}" destId="{70F93FDF-7724-4453-8E99-709730E6998E}" srcOrd="1" destOrd="0" presId="urn:microsoft.com/office/officeart/2005/8/layout/matrix1"/>
    <dgm:cxn modelId="{E130B136-5AA1-4F47-ABCC-B8A11A3FABF4}" type="presParOf" srcId="{46D3A458-F5A8-48F1-B5E0-CB5C50A1660D}" destId="{DC2CA871-49D7-4045-B2C4-FDA41DA0630F}" srcOrd="2" destOrd="0" presId="urn:microsoft.com/office/officeart/2005/8/layout/matrix1"/>
    <dgm:cxn modelId="{B2BD513A-53E8-4AD8-A826-B20BEB3BA050}" type="presParOf" srcId="{46D3A458-F5A8-48F1-B5E0-CB5C50A1660D}" destId="{AA118A3E-8680-4536-B042-37C052448929}" srcOrd="3" destOrd="0" presId="urn:microsoft.com/office/officeart/2005/8/layout/matrix1"/>
    <dgm:cxn modelId="{A48A6709-8EA9-4DBF-B3D1-3AEFA65F2AA7}" type="presParOf" srcId="{46D3A458-F5A8-48F1-B5E0-CB5C50A1660D}" destId="{2F598872-8635-4E69-A1CF-B99CA3A4054D}" srcOrd="4" destOrd="0" presId="urn:microsoft.com/office/officeart/2005/8/layout/matrix1"/>
    <dgm:cxn modelId="{B2716AF2-6516-4C0F-A462-64AC85A7FC81}" type="presParOf" srcId="{46D3A458-F5A8-48F1-B5E0-CB5C50A1660D}" destId="{187A3C3C-B96E-4516-A07A-189F3C5FA78A}" srcOrd="5" destOrd="0" presId="urn:microsoft.com/office/officeart/2005/8/layout/matrix1"/>
    <dgm:cxn modelId="{4BADB785-AAFE-48D1-B364-DC17B764F128}" type="presParOf" srcId="{46D3A458-F5A8-48F1-B5E0-CB5C50A1660D}" destId="{C592DFA0-FED3-4CDA-B5A6-1AA201ECB9C5}" srcOrd="6" destOrd="0" presId="urn:microsoft.com/office/officeart/2005/8/layout/matrix1"/>
    <dgm:cxn modelId="{CFC1B0D6-7627-4596-9FB9-38AB2B40BD66}" type="presParOf" srcId="{46D3A458-F5A8-48F1-B5E0-CB5C50A1660D}" destId="{7B04D3D5-2D33-40D7-81F5-E6BC092C4FC3}" srcOrd="7" destOrd="0" presId="urn:microsoft.com/office/officeart/2005/8/layout/matrix1"/>
    <dgm:cxn modelId="{532389D7-6A68-4521-A4F2-2CAFA1E77D68}" type="presParOf" srcId="{E029BBE0-4683-4706-90DA-4369A8E5C258}" destId="{62A8B187-2737-4647-BBF6-C10E2EDF09BB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F81BB1B-4AE6-44DF-8F5F-A88E102D4BBD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BAD2FF8-C90F-4EFE-A0ED-8A4A73DEE0B4}">
      <dgm:prSet phldrT="[Text]" custT="1"/>
      <dgm:spPr>
        <a:solidFill>
          <a:srgbClr val="86B5C2"/>
        </a:solidFill>
        <a:ln>
          <a:solidFill>
            <a:schemeClr val="bg1"/>
          </a:solidFill>
        </a:ln>
      </dgm:spPr>
      <dgm:t>
        <a:bodyPr/>
        <a:lstStyle/>
        <a:p>
          <a:r>
            <a:rPr lang="en-US" sz="2400" b="0" dirty="0" smtClean="0">
              <a:solidFill>
                <a:schemeClr val="bg1"/>
              </a:solidFill>
            </a:rPr>
            <a:t>5. </a:t>
          </a:r>
          <a:r>
            <a:rPr lang="en-US" sz="2400" b="0" dirty="0" err="1" smtClean="0">
              <a:solidFill>
                <a:schemeClr val="bg1"/>
              </a:solidFill>
            </a:rPr>
            <a:t>Financement</a:t>
          </a:r>
          <a:r>
            <a:rPr lang="en-US" sz="2400" b="0" dirty="0" smtClean="0">
              <a:solidFill>
                <a:schemeClr val="bg1"/>
              </a:solidFill>
            </a:rPr>
            <a:t> et </a:t>
          </a:r>
          <a:r>
            <a:rPr lang="en-US" sz="2400" b="0" dirty="0" err="1" smtClean="0">
              <a:solidFill>
                <a:schemeClr val="bg1"/>
              </a:solidFill>
            </a:rPr>
            <a:t>ressources</a:t>
          </a:r>
          <a:r>
            <a:rPr lang="en-US" sz="2400" b="0" dirty="0" smtClean="0">
              <a:solidFill>
                <a:schemeClr val="bg1"/>
              </a:solidFill>
            </a:rPr>
            <a:t> </a:t>
          </a:r>
          <a:r>
            <a:rPr lang="en-US" sz="2400" b="0" dirty="0" err="1" smtClean="0">
              <a:solidFill>
                <a:schemeClr val="bg1"/>
              </a:solidFill>
            </a:rPr>
            <a:t>adéquats</a:t>
          </a:r>
          <a:endParaRPr lang="en-US" sz="2400" b="0" dirty="0">
            <a:solidFill>
              <a:schemeClr val="bg1"/>
            </a:solidFill>
          </a:endParaRPr>
        </a:p>
      </dgm:t>
    </dgm:pt>
    <dgm:pt modelId="{176CECDD-637D-46A1-9C78-90D80E805689}" type="parTrans" cxnId="{6220AAEA-F305-4716-A5C7-61C13B43F1E8}">
      <dgm:prSet/>
      <dgm:spPr/>
      <dgm:t>
        <a:bodyPr/>
        <a:lstStyle/>
        <a:p>
          <a:endParaRPr lang="en-US"/>
        </a:p>
      </dgm:t>
    </dgm:pt>
    <dgm:pt modelId="{C0CCB2ED-D8BC-4ECF-B680-FA27D2C39FF8}" type="sibTrans" cxnId="{6220AAEA-F305-4716-A5C7-61C13B43F1E8}">
      <dgm:prSet/>
      <dgm:spPr/>
      <dgm:t>
        <a:bodyPr/>
        <a:lstStyle/>
        <a:p>
          <a:endParaRPr lang="en-US"/>
        </a:p>
      </dgm:t>
    </dgm:pt>
    <dgm:pt modelId="{10457A83-8C71-46B9-B99B-96E1133482D7}">
      <dgm:prSet phldrT="[Text]" custT="1"/>
      <dgm:spPr>
        <a:solidFill>
          <a:srgbClr val="A2DCF0">
            <a:alpha val="56078"/>
          </a:srgbClr>
        </a:solidFill>
      </dgm:spPr>
      <dgm:t>
        <a:bodyPr/>
        <a:lstStyle/>
        <a:p>
          <a:r>
            <a:rPr lang="en-US" sz="2400" b="0" dirty="0" smtClean="0">
              <a:solidFill>
                <a:srgbClr val="437988"/>
              </a:solidFill>
            </a:rPr>
            <a:t>1. </a:t>
          </a:r>
          <a:r>
            <a:rPr lang="en-US" sz="2400" b="0" dirty="0" err="1" smtClean="0">
              <a:solidFill>
                <a:srgbClr val="437988"/>
              </a:solidFill>
            </a:rPr>
            <a:t>Partenariats</a:t>
          </a:r>
          <a:r>
            <a:rPr lang="en-US" sz="2400" b="0" dirty="0" smtClean="0">
              <a:solidFill>
                <a:srgbClr val="437988"/>
              </a:solidFill>
            </a:rPr>
            <a:t> </a:t>
          </a:r>
          <a:r>
            <a:rPr lang="en-US" sz="2400" b="0" dirty="0" err="1" smtClean="0">
              <a:solidFill>
                <a:srgbClr val="437988"/>
              </a:solidFill>
            </a:rPr>
            <a:t>solides</a:t>
          </a:r>
          <a:r>
            <a:rPr lang="en-US" sz="2400" b="0" dirty="0" smtClean="0">
              <a:solidFill>
                <a:srgbClr val="437988"/>
              </a:solidFill>
            </a:rPr>
            <a:t> </a:t>
          </a:r>
          <a:br>
            <a:rPr lang="en-US" sz="2400" b="0" dirty="0" smtClean="0">
              <a:solidFill>
                <a:srgbClr val="437988"/>
              </a:solidFill>
            </a:rPr>
          </a:br>
          <a:r>
            <a:rPr lang="en-US" sz="2400" b="0" dirty="0" smtClean="0">
              <a:solidFill>
                <a:srgbClr val="437988"/>
              </a:solidFill>
            </a:rPr>
            <a:t>entre la </a:t>
          </a:r>
          <a:r>
            <a:rPr lang="en-US" sz="2400" b="0" dirty="0" err="1" smtClean="0">
              <a:solidFill>
                <a:srgbClr val="437988"/>
              </a:solidFill>
            </a:rPr>
            <a:t>maison</a:t>
          </a:r>
          <a:r>
            <a:rPr lang="en-US" sz="2400" b="0" dirty="0" smtClean="0">
              <a:solidFill>
                <a:srgbClr val="437988"/>
              </a:solidFill>
            </a:rPr>
            <a:t> et </a:t>
          </a:r>
          <a:r>
            <a:rPr lang="en-US" sz="2400" b="0" dirty="0" err="1" smtClean="0">
              <a:solidFill>
                <a:srgbClr val="437988"/>
              </a:solidFill>
            </a:rPr>
            <a:t>l’école</a:t>
          </a:r>
          <a:endParaRPr lang="en-US" sz="2400" b="0" dirty="0" smtClean="0">
            <a:solidFill>
              <a:srgbClr val="437988"/>
            </a:solidFill>
          </a:endParaRPr>
        </a:p>
      </dgm:t>
    </dgm:pt>
    <dgm:pt modelId="{8A08005C-3938-4624-95F8-2D66924E0CB6}" type="parTrans" cxnId="{2341E870-5999-4E40-861C-ED7126FEA2F9}">
      <dgm:prSet/>
      <dgm:spPr/>
      <dgm:t>
        <a:bodyPr/>
        <a:lstStyle/>
        <a:p>
          <a:endParaRPr lang="en-US"/>
        </a:p>
      </dgm:t>
    </dgm:pt>
    <dgm:pt modelId="{023E5A07-6DE4-40F8-A312-8FBA6D9DC5AF}" type="sibTrans" cxnId="{2341E870-5999-4E40-861C-ED7126FEA2F9}">
      <dgm:prSet/>
      <dgm:spPr/>
      <dgm:t>
        <a:bodyPr/>
        <a:lstStyle/>
        <a:p>
          <a:endParaRPr lang="en-US"/>
        </a:p>
      </dgm:t>
    </dgm:pt>
    <dgm:pt modelId="{4D46FD1A-4D90-4F39-867E-A47911A1C1F9}">
      <dgm:prSet phldrT="[Text]" custT="1"/>
      <dgm:spPr>
        <a:solidFill>
          <a:srgbClr val="A2DCF0">
            <a:alpha val="56078"/>
          </a:srgbClr>
        </a:solidFill>
        <a:ln>
          <a:solidFill>
            <a:schemeClr val="bg1"/>
          </a:solidFill>
        </a:ln>
      </dgm:spPr>
      <dgm:t>
        <a:bodyPr/>
        <a:lstStyle/>
        <a:p>
          <a:endParaRPr lang="en-US" sz="2400" b="0" dirty="0" smtClean="0">
            <a:solidFill>
              <a:srgbClr val="437988"/>
            </a:solidFill>
          </a:endParaRPr>
        </a:p>
        <a:p>
          <a:r>
            <a:rPr lang="en-US" sz="2400" b="0" dirty="0" smtClean="0">
              <a:solidFill>
                <a:srgbClr val="437988"/>
              </a:solidFill>
            </a:rPr>
            <a:t>2. Continuum de </a:t>
          </a:r>
          <a:r>
            <a:rPr lang="en-US" sz="2400" b="0" dirty="0" err="1" smtClean="0">
              <a:solidFill>
                <a:srgbClr val="437988"/>
              </a:solidFill>
            </a:rPr>
            <a:t>programmes</a:t>
          </a:r>
          <a:r>
            <a:rPr lang="en-US" sz="2400" b="0" dirty="0" smtClean="0">
              <a:solidFill>
                <a:srgbClr val="437988"/>
              </a:solidFill>
            </a:rPr>
            <a:t>, de services et de cadres </a:t>
          </a:r>
          <a:r>
            <a:rPr lang="en-US" sz="2400" b="0" dirty="0" err="1" smtClean="0">
              <a:solidFill>
                <a:srgbClr val="437988"/>
              </a:solidFill>
            </a:rPr>
            <a:t>d’enseignement</a:t>
          </a:r>
          <a:endParaRPr lang="en-US" sz="2400" b="0" dirty="0" smtClean="0">
            <a:solidFill>
              <a:srgbClr val="437988"/>
            </a:solidFill>
          </a:endParaRPr>
        </a:p>
        <a:p>
          <a:endParaRPr lang="en-US" sz="2400" b="0" dirty="0">
            <a:solidFill>
              <a:srgbClr val="447988"/>
            </a:solidFill>
          </a:endParaRPr>
        </a:p>
      </dgm:t>
    </dgm:pt>
    <dgm:pt modelId="{2573F6A5-6E56-4ADD-A0AE-B55A5D3D60A6}" type="parTrans" cxnId="{6FCF5B3A-87D6-4359-A655-845434F424E6}">
      <dgm:prSet/>
      <dgm:spPr/>
      <dgm:t>
        <a:bodyPr/>
        <a:lstStyle/>
        <a:p>
          <a:endParaRPr lang="en-US"/>
        </a:p>
      </dgm:t>
    </dgm:pt>
    <dgm:pt modelId="{359B2AB4-1FA6-4219-A457-4B94E3ECFE2D}" type="sibTrans" cxnId="{6FCF5B3A-87D6-4359-A655-845434F424E6}">
      <dgm:prSet/>
      <dgm:spPr/>
      <dgm:t>
        <a:bodyPr/>
        <a:lstStyle/>
        <a:p>
          <a:endParaRPr lang="en-US"/>
        </a:p>
      </dgm:t>
    </dgm:pt>
    <dgm:pt modelId="{E599BB55-F1D7-4105-B78E-6A44091D2268}">
      <dgm:prSet phldrT="[Text]" custT="1"/>
      <dgm:spPr>
        <a:solidFill>
          <a:srgbClr val="A2DCF0">
            <a:alpha val="56000"/>
          </a:srgbClr>
        </a:solidFill>
      </dgm:spPr>
      <dgm:t>
        <a:bodyPr/>
        <a:lstStyle/>
        <a:p>
          <a:r>
            <a:rPr lang="en-US" sz="2400" b="0" dirty="0" smtClean="0">
              <a:solidFill>
                <a:srgbClr val="4B7B98"/>
              </a:solidFill>
            </a:rPr>
            <a:t>3. </a:t>
          </a:r>
          <a:r>
            <a:rPr lang="en-US" sz="2400" b="0" dirty="0" err="1" smtClean="0">
              <a:solidFill>
                <a:srgbClr val="4B7B98"/>
              </a:solidFill>
            </a:rPr>
            <a:t>Éducation</a:t>
          </a:r>
          <a:r>
            <a:rPr lang="en-US" sz="2400" b="0" dirty="0" smtClean="0">
              <a:solidFill>
                <a:srgbClr val="4B7B98"/>
              </a:solidFill>
            </a:rPr>
            <a:t> </a:t>
          </a:r>
          <a:r>
            <a:rPr lang="en-US" sz="2400" b="0" dirty="0" err="1" smtClean="0">
              <a:solidFill>
                <a:srgbClr val="4B7B98"/>
              </a:solidFill>
            </a:rPr>
            <a:t>pratique</a:t>
          </a:r>
          <a:r>
            <a:rPr lang="en-US" sz="2400" b="0" dirty="0" smtClean="0">
              <a:solidFill>
                <a:srgbClr val="4B7B98"/>
              </a:solidFill>
            </a:rPr>
            <a:t> et </a:t>
          </a:r>
          <a:r>
            <a:rPr lang="en-US" sz="2400" b="0" dirty="0" err="1" smtClean="0">
              <a:solidFill>
                <a:srgbClr val="4B7B98"/>
              </a:solidFill>
            </a:rPr>
            <a:t>spécialisée</a:t>
          </a:r>
          <a:r>
            <a:rPr lang="en-US" sz="2400" b="0" dirty="0" smtClean="0">
              <a:solidFill>
                <a:srgbClr val="4B7B98"/>
              </a:solidFill>
            </a:rPr>
            <a:t> des </a:t>
          </a:r>
          <a:r>
            <a:rPr lang="en-US" sz="2400" b="0" dirty="0" err="1" smtClean="0">
              <a:solidFill>
                <a:srgbClr val="4B7B98"/>
              </a:solidFill>
            </a:rPr>
            <a:t>enseignants</a:t>
          </a:r>
          <a:endParaRPr lang="en-US" sz="2400" b="0" dirty="0" smtClean="0">
            <a:solidFill>
              <a:srgbClr val="4B7B98"/>
            </a:solidFill>
          </a:endParaRPr>
        </a:p>
      </dgm:t>
    </dgm:pt>
    <dgm:pt modelId="{8E08749B-43DA-4898-B560-39CF7083F9CF}" type="parTrans" cxnId="{856229B6-82ED-43C9-B7F5-2106ACE8972B}">
      <dgm:prSet/>
      <dgm:spPr/>
      <dgm:t>
        <a:bodyPr/>
        <a:lstStyle/>
        <a:p>
          <a:endParaRPr lang="en-US"/>
        </a:p>
      </dgm:t>
    </dgm:pt>
    <dgm:pt modelId="{D3299A52-FEE0-4727-A55F-B83B9AD79B70}" type="sibTrans" cxnId="{856229B6-82ED-43C9-B7F5-2106ACE8972B}">
      <dgm:prSet/>
      <dgm:spPr/>
      <dgm:t>
        <a:bodyPr/>
        <a:lstStyle/>
        <a:p>
          <a:endParaRPr lang="en-US"/>
        </a:p>
      </dgm:t>
    </dgm:pt>
    <dgm:pt modelId="{88B9452D-C69D-4670-B3A9-2A6982F6A3AF}">
      <dgm:prSet phldrT="[Text]" custT="1"/>
      <dgm:spPr>
        <a:solidFill>
          <a:srgbClr val="A2DCF0">
            <a:alpha val="56000"/>
          </a:srgbClr>
        </a:solidFill>
      </dgm:spPr>
      <dgm:t>
        <a:bodyPr/>
        <a:lstStyle/>
        <a:p>
          <a:r>
            <a:rPr lang="en-US" sz="2400" b="0" dirty="0" smtClean="0">
              <a:solidFill>
                <a:srgbClr val="437988"/>
              </a:solidFill>
            </a:rPr>
            <a:t>4. Collaboration </a:t>
          </a:r>
          <a:r>
            <a:rPr lang="en-US" sz="2400" b="0" dirty="0" err="1" smtClean="0">
              <a:solidFill>
                <a:srgbClr val="437988"/>
              </a:solidFill>
            </a:rPr>
            <a:t>interagences</a:t>
          </a:r>
          <a:r>
            <a:rPr lang="en-US" sz="2400" b="0" dirty="0" smtClean="0">
              <a:solidFill>
                <a:srgbClr val="437988"/>
              </a:solidFill>
            </a:rPr>
            <a:t> </a:t>
          </a:r>
          <a:r>
            <a:rPr lang="en-US" sz="2400" b="0" dirty="0" err="1" smtClean="0">
              <a:solidFill>
                <a:srgbClr val="437988"/>
              </a:solidFill>
            </a:rPr>
            <a:t>axée</a:t>
          </a:r>
          <a:r>
            <a:rPr lang="en-US" sz="2400" b="0" dirty="0" smtClean="0">
              <a:solidFill>
                <a:srgbClr val="437988"/>
              </a:solidFill>
            </a:rPr>
            <a:t> sur </a:t>
          </a:r>
          <a:r>
            <a:rPr lang="en-US" sz="2400" b="0" dirty="0" err="1" smtClean="0">
              <a:solidFill>
                <a:srgbClr val="437988"/>
              </a:solidFill>
            </a:rPr>
            <a:t>l’élève</a:t>
          </a:r>
          <a:endParaRPr lang="en-US" sz="2400" b="0" dirty="0">
            <a:solidFill>
              <a:srgbClr val="437988"/>
            </a:solidFill>
          </a:endParaRPr>
        </a:p>
      </dgm:t>
    </dgm:pt>
    <dgm:pt modelId="{858E5CC1-4891-4036-AA31-B82295CDD8B1}" type="parTrans" cxnId="{24D91B8B-CC35-4C71-AE75-440E75F47F2C}">
      <dgm:prSet/>
      <dgm:spPr/>
      <dgm:t>
        <a:bodyPr/>
        <a:lstStyle/>
        <a:p>
          <a:endParaRPr lang="en-US"/>
        </a:p>
      </dgm:t>
    </dgm:pt>
    <dgm:pt modelId="{8CC8F9E1-7DB1-46C6-8136-4CA61A4F5B2A}" type="sibTrans" cxnId="{24D91B8B-CC35-4C71-AE75-440E75F47F2C}">
      <dgm:prSet/>
      <dgm:spPr/>
      <dgm:t>
        <a:bodyPr/>
        <a:lstStyle/>
        <a:p>
          <a:endParaRPr lang="en-US"/>
        </a:p>
      </dgm:t>
    </dgm:pt>
    <dgm:pt modelId="{8C8038B3-CF8E-4F0B-BAB6-13B003C3054E}">
      <dgm:prSet/>
      <dgm:spPr/>
      <dgm:t>
        <a:bodyPr/>
        <a:lstStyle/>
        <a:p>
          <a:endParaRPr lang="en-US"/>
        </a:p>
      </dgm:t>
    </dgm:pt>
    <dgm:pt modelId="{F07FA155-AD6F-4714-8FD7-BC15D29538FD}" type="parTrans" cxnId="{D0A8FFC6-4A58-47F4-BADD-340D01517CFF}">
      <dgm:prSet/>
      <dgm:spPr/>
      <dgm:t>
        <a:bodyPr/>
        <a:lstStyle/>
        <a:p>
          <a:endParaRPr lang="en-US"/>
        </a:p>
      </dgm:t>
    </dgm:pt>
    <dgm:pt modelId="{FA5C2968-E396-44CA-A6F4-9B6A7F0A320D}" type="sibTrans" cxnId="{D0A8FFC6-4A58-47F4-BADD-340D01517CFF}">
      <dgm:prSet/>
      <dgm:spPr/>
      <dgm:t>
        <a:bodyPr/>
        <a:lstStyle/>
        <a:p>
          <a:endParaRPr lang="en-US"/>
        </a:p>
      </dgm:t>
    </dgm:pt>
    <dgm:pt modelId="{E029BBE0-4683-4706-90DA-4369A8E5C258}" type="pres">
      <dgm:prSet presAssocID="{1F81BB1B-4AE6-44DF-8F5F-A88E102D4BBD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6D3A458-F5A8-48F1-B5E0-CB5C50A1660D}" type="pres">
      <dgm:prSet presAssocID="{1F81BB1B-4AE6-44DF-8F5F-A88E102D4BBD}" presName="matrix" presStyleCnt="0"/>
      <dgm:spPr/>
    </dgm:pt>
    <dgm:pt modelId="{6E224767-4296-4C2B-A522-2AC7627FF3C9}" type="pres">
      <dgm:prSet presAssocID="{1F81BB1B-4AE6-44DF-8F5F-A88E102D4BBD}" presName="tile1" presStyleLbl="node1" presStyleIdx="0" presStyleCnt="4" custLinFactNeighborX="-55627" custLinFactNeighborY="-15336"/>
      <dgm:spPr/>
      <dgm:t>
        <a:bodyPr/>
        <a:lstStyle/>
        <a:p>
          <a:endParaRPr lang="en-US"/>
        </a:p>
      </dgm:t>
    </dgm:pt>
    <dgm:pt modelId="{70F93FDF-7724-4453-8E99-709730E6998E}" type="pres">
      <dgm:prSet presAssocID="{1F81BB1B-4AE6-44DF-8F5F-A88E102D4BBD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2CA871-49D7-4045-B2C4-FDA41DA0630F}" type="pres">
      <dgm:prSet presAssocID="{1F81BB1B-4AE6-44DF-8F5F-A88E102D4BBD}" presName="tile2" presStyleLbl="node1" presStyleIdx="1" presStyleCnt="4"/>
      <dgm:spPr/>
      <dgm:t>
        <a:bodyPr/>
        <a:lstStyle/>
        <a:p>
          <a:endParaRPr lang="en-US"/>
        </a:p>
      </dgm:t>
    </dgm:pt>
    <dgm:pt modelId="{AA118A3E-8680-4536-B042-37C052448929}" type="pres">
      <dgm:prSet presAssocID="{1F81BB1B-4AE6-44DF-8F5F-A88E102D4BBD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598872-8635-4E69-A1CF-B99CA3A4054D}" type="pres">
      <dgm:prSet presAssocID="{1F81BB1B-4AE6-44DF-8F5F-A88E102D4BBD}" presName="tile3" presStyleLbl="node1" presStyleIdx="2" presStyleCnt="4"/>
      <dgm:spPr/>
      <dgm:t>
        <a:bodyPr/>
        <a:lstStyle/>
        <a:p>
          <a:endParaRPr lang="en-US"/>
        </a:p>
      </dgm:t>
    </dgm:pt>
    <dgm:pt modelId="{187A3C3C-B96E-4516-A07A-189F3C5FA78A}" type="pres">
      <dgm:prSet presAssocID="{1F81BB1B-4AE6-44DF-8F5F-A88E102D4BBD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92DFA0-FED3-4CDA-B5A6-1AA201ECB9C5}" type="pres">
      <dgm:prSet presAssocID="{1F81BB1B-4AE6-44DF-8F5F-A88E102D4BBD}" presName="tile4" presStyleLbl="node1" presStyleIdx="3" presStyleCnt="4" custLinFactNeighborY="0"/>
      <dgm:spPr/>
      <dgm:t>
        <a:bodyPr/>
        <a:lstStyle/>
        <a:p>
          <a:endParaRPr lang="en-US"/>
        </a:p>
      </dgm:t>
    </dgm:pt>
    <dgm:pt modelId="{7B04D3D5-2D33-40D7-81F5-E6BC092C4FC3}" type="pres">
      <dgm:prSet presAssocID="{1F81BB1B-4AE6-44DF-8F5F-A88E102D4BBD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A8B187-2737-4647-BBF6-C10E2EDF09BB}" type="pres">
      <dgm:prSet presAssocID="{1F81BB1B-4AE6-44DF-8F5F-A88E102D4BBD}" presName="centerTile" presStyleLbl="fgShp" presStyleIdx="0" presStyleCnt="1" custScaleX="244341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7435B260-FB5B-044D-A815-989E99822EEE}" type="presOf" srcId="{5BAD2FF8-C90F-4EFE-A0ED-8A4A73DEE0B4}" destId="{62A8B187-2737-4647-BBF6-C10E2EDF09BB}" srcOrd="0" destOrd="0" presId="urn:microsoft.com/office/officeart/2005/8/layout/matrix1"/>
    <dgm:cxn modelId="{D0A8FFC6-4A58-47F4-BADD-340D01517CFF}" srcId="{1F81BB1B-4AE6-44DF-8F5F-A88E102D4BBD}" destId="{8C8038B3-CF8E-4F0B-BAB6-13B003C3054E}" srcOrd="1" destOrd="0" parTransId="{F07FA155-AD6F-4714-8FD7-BC15D29538FD}" sibTransId="{FA5C2968-E396-44CA-A6F4-9B6A7F0A320D}"/>
    <dgm:cxn modelId="{6FCF5B3A-87D6-4359-A655-845434F424E6}" srcId="{5BAD2FF8-C90F-4EFE-A0ED-8A4A73DEE0B4}" destId="{4D46FD1A-4D90-4F39-867E-A47911A1C1F9}" srcOrd="1" destOrd="0" parTransId="{2573F6A5-6E56-4ADD-A0AE-B55A5D3D60A6}" sibTransId="{359B2AB4-1FA6-4219-A457-4B94E3ECFE2D}"/>
    <dgm:cxn modelId="{80761075-426F-B147-9598-9DB76C3C521E}" type="presOf" srcId="{E599BB55-F1D7-4105-B78E-6A44091D2268}" destId="{187A3C3C-B96E-4516-A07A-189F3C5FA78A}" srcOrd="1" destOrd="0" presId="urn:microsoft.com/office/officeart/2005/8/layout/matrix1"/>
    <dgm:cxn modelId="{36E97918-7559-C841-8981-AC0C8206BAD3}" type="presOf" srcId="{1F81BB1B-4AE6-44DF-8F5F-A88E102D4BBD}" destId="{E029BBE0-4683-4706-90DA-4369A8E5C258}" srcOrd="0" destOrd="0" presId="urn:microsoft.com/office/officeart/2005/8/layout/matrix1"/>
    <dgm:cxn modelId="{266A5B80-63F7-3A44-9C3E-B9F909F4186E}" type="presOf" srcId="{E599BB55-F1D7-4105-B78E-6A44091D2268}" destId="{2F598872-8635-4E69-A1CF-B99CA3A4054D}" srcOrd="0" destOrd="0" presId="urn:microsoft.com/office/officeart/2005/8/layout/matrix1"/>
    <dgm:cxn modelId="{855E3466-A609-E445-BB9B-6D72B5C9E5EE}" type="presOf" srcId="{4D46FD1A-4D90-4F39-867E-A47911A1C1F9}" destId="{DC2CA871-49D7-4045-B2C4-FDA41DA0630F}" srcOrd="0" destOrd="0" presId="urn:microsoft.com/office/officeart/2005/8/layout/matrix1"/>
    <dgm:cxn modelId="{F4591678-5FD6-3440-AD65-7E544F8D3E3E}" type="presOf" srcId="{10457A83-8C71-46B9-B99B-96E1133482D7}" destId="{6E224767-4296-4C2B-A522-2AC7627FF3C9}" srcOrd="0" destOrd="0" presId="urn:microsoft.com/office/officeart/2005/8/layout/matrix1"/>
    <dgm:cxn modelId="{97EE560C-5E6B-2B40-84A3-8A46C9DECAC2}" type="presOf" srcId="{4D46FD1A-4D90-4F39-867E-A47911A1C1F9}" destId="{AA118A3E-8680-4536-B042-37C052448929}" srcOrd="1" destOrd="0" presId="urn:microsoft.com/office/officeart/2005/8/layout/matrix1"/>
    <dgm:cxn modelId="{6220AAEA-F305-4716-A5C7-61C13B43F1E8}" srcId="{1F81BB1B-4AE6-44DF-8F5F-A88E102D4BBD}" destId="{5BAD2FF8-C90F-4EFE-A0ED-8A4A73DEE0B4}" srcOrd="0" destOrd="0" parTransId="{176CECDD-637D-46A1-9C78-90D80E805689}" sibTransId="{C0CCB2ED-D8BC-4ECF-B680-FA27D2C39FF8}"/>
    <dgm:cxn modelId="{24D91B8B-CC35-4C71-AE75-440E75F47F2C}" srcId="{5BAD2FF8-C90F-4EFE-A0ED-8A4A73DEE0B4}" destId="{88B9452D-C69D-4670-B3A9-2A6982F6A3AF}" srcOrd="3" destOrd="0" parTransId="{858E5CC1-4891-4036-AA31-B82295CDD8B1}" sibTransId="{8CC8F9E1-7DB1-46C6-8136-4CA61A4F5B2A}"/>
    <dgm:cxn modelId="{6684DC74-7A20-7C4F-B037-831094DEB6D8}" type="presOf" srcId="{10457A83-8C71-46B9-B99B-96E1133482D7}" destId="{70F93FDF-7724-4453-8E99-709730E6998E}" srcOrd="1" destOrd="0" presId="urn:microsoft.com/office/officeart/2005/8/layout/matrix1"/>
    <dgm:cxn modelId="{2341E870-5999-4E40-861C-ED7126FEA2F9}" srcId="{5BAD2FF8-C90F-4EFE-A0ED-8A4A73DEE0B4}" destId="{10457A83-8C71-46B9-B99B-96E1133482D7}" srcOrd="0" destOrd="0" parTransId="{8A08005C-3938-4624-95F8-2D66924E0CB6}" sibTransId="{023E5A07-6DE4-40F8-A312-8FBA6D9DC5AF}"/>
    <dgm:cxn modelId="{DEF0D8DD-8B09-AD48-87E1-4801B4CF78C2}" type="presOf" srcId="{88B9452D-C69D-4670-B3A9-2A6982F6A3AF}" destId="{7B04D3D5-2D33-40D7-81F5-E6BC092C4FC3}" srcOrd="1" destOrd="0" presId="urn:microsoft.com/office/officeart/2005/8/layout/matrix1"/>
    <dgm:cxn modelId="{35EF1C11-F093-5145-9DB3-FA1E79124B23}" type="presOf" srcId="{88B9452D-C69D-4670-B3A9-2A6982F6A3AF}" destId="{C592DFA0-FED3-4CDA-B5A6-1AA201ECB9C5}" srcOrd="0" destOrd="0" presId="urn:microsoft.com/office/officeart/2005/8/layout/matrix1"/>
    <dgm:cxn modelId="{856229B6-82ED-43C9-B7F5-2106ACE8972B}" srcId="{5BAD2FF8-C90F-4EFE-A0ED-8A4A73DEE0B4}" destId="{E599BB55-F1D7-4105-B78E-6A44091D2268}" srcOrd="2" destOrd="0" parTransId="{8E08749B-43DA-4898-B560-39CF7083F9CF}" sibTransId="{D3299A52-FEE0-4727-A55F-B83B9AD79B70}"/>
    <dgm:cxn modelId="{012D0D89-0402-A749-9B1B-326B57DE3B3A}" type="presParOf" srcId="{E029BBE0-4683-4706-90DA-4369A8E5C258}" destId="{46D3A458-F5A8-48F1-B5E0-CB5C50A1660D}" srcOrd="0" destOrd="0" presId="urn:microsoft.com/office/officeart/2005/8/layout/matrix1"/>
    <dgm:cxn modelId="{5D82AD70-5F5E-DC41-BF86-953A0C9E8999}" type="presParOf" srcId="{46D3A458-F5A8-48F1-B5E0-CB5C50A1660D}" destId="{6E224767-4296-4C2B-A522-2AC7627FF3C9}" srcOrd="0" destOrd="0" presId="urn:microsoft.com/office/officeart/2005/8/layout/matrix1"/>
    <dgm:cxn modelId="{C24FD6D9-65EB-954F-A52B-C116092E886A}" type="presParOf" srcId="{46D3A458-F5A8-48F1-B5E0-CB5C50A1660D}" destId="{70F93FDF-7724-4453-8E99-709730E6998E}" srcOrd="1" destOrd="0" presId="urn:microsoft.com/office/officeart/2005/8/layout/matrix1"/>
    <dgm:cxn modelId="{2FDB12DE-DDF4-1341-83FE-603CDA89EEBA}" type="presParOf" srcId="{46D3A458-F5A8-48F1-B5E0-CB5C50A1660D}" destId="{DC2CA871-49D7-4045-B2C4-FDA41DA0630F}" srcOrd="2" destOrd="0" presId="urn:microsoft.com/office/officeart/2005/8/layout/matrix1"/>
    <dgm:cxn modelId="{5A90C57E-F747-C24A-91DA-DD2062632BF4}" type="presParOf" srcId="{46D3A458-F5A8-48F1-B5E0-CB5C50A1660D}" destId="{AA118A3E-8680-4536-B042-37C052448929}" srcOrd="3" destOrd="0" presId="urn:microsoft.com/office/officeart/2005/8/layout/matrix1"/>
    <dgm:cxn modelId="{814019DB-957A-BC4F-A018-FEB1184E200F}" type="presParOf" srcId="{46D3A458-F5A8-48F1-B5E0-CB5C50A1660D}" destId="{2F598872-8635-4E69-A1CF-B99CA3A4054D}" srcOrd="4" destOrd="0" presId="urn:microsoft.com/office/officeart/2005/8/layout/matrix1"/>
    <dgm:cxn modelId="{9408D0FB-8200-5D4E-A47F-7348751E2F11}" type="presParOf" srcId="{46D3A458-F5A8-48F1-B5E0-CB5C50A1660D}" destId="{187A3C3C-B96E-4516-A07A-189F3C5FA78A}" srcOrd="5" destOrd="0" presId="urn:microsoft.com/office/officeart/2005/8/layout/matrix1"/>
    <dgm:cxn modelId="{CF0014C8-8319-EA47-AD8A-B4FBF1CFE1E6}" type="presParOf" srcId="{46D3A458-F5A8-48F1-B5E0-CB5C50A1660D}" destId="{C592DFA0-FED3-4CDA-B5A6-1AA201ECB9C5}" srcOrd="6" destOrd="0" presId="urn:microsoft.com/office/officeart/2005/8/layout/matrix1"/>
    <dgm:cxn modelId="{7439BD88-2D9B-BF47-A70E-CE0337708AAC}" type="presParOf" srcId="{46D3A458-F5A8-48F1-B5E0-CB5C50A1660D}" destId="{7B04D3D5-2D33-40D7-81F5-E6BC092C4FC3}" srcOrd="7" destOrd="0" presId="urn:microsoft.com/office/officeart/2005/8/layout/matrix1"/>
    <dgm:cxn modelId="{5A793221-69B0-4B4D-9B9C-0DA46AECF847}" type="presParOf" srcId="{E029BBE0-4683-4706-90DA-4369A8E5C258}" destId="{62A8B187-2737-4647-BBF6-C10E2EDF09BB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F81BB1B-4AE6-44DF-8F5F-A88E102D4BBD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BAD2FF8-C90F-4EFE-A0ED-8A4A73DEE0B4}">
      <dgm:prSet phldrT="[Text]" custT="1"/>
      <dgm:spPr>
        <a:solidFill>
          <a:srgbClr val="86B5C2"/>
        </a:solidFill>
        <a:ln>
          <a:solidFill>
            <a:schemeClr val="bg1"/>
          </a:solidFill>
        </a:ln>
      </dgm:spPr>
      <dgm:t>
        <a:bodyPr/>
        <a:lstStyle/>
        <a:p>
          <a:r>
            <a:rPr lang="en-US" sz="2400" b="0" dirty="0" smtClean="0">
              <a:solidFill>
                <a:schemeClr val="bg1"/>
              </a:solidFill>
            </a:rPr>
            <a:t>5. </a:t>
          </a:r>
          <a:r>
            <a:rPr lang="en-US" sz="2400" b="0" dirty="0" err="1" smtClean="0">
              <a:solidFill>
                <a:schemeClr val="bg1"/>
              </a:solidFill>
            </a:rPr>
            <a:t>Financement</a:t>
          </a:r>
          <a:r>
            <a:rPr lang="en-US" sz="2400" b="0" dirty="0" smtClean="0">
              <a:solidFill>
                <a:schemeClr val="bg1"/>
              </a:solidFill>
            </a:rPr>
            <a:t> et </a:t>
          </a:r>
          <a:r>
            <a:rPr lang="en-US" sz="2400" b="0" dirty="0" err="1" smtClean="0">
              <a:solidFill>
                <a:schemeClr val="bg1"/>
              </a:solidFill>
            </a:rPr>
            <a:t>ressources</a:t>
          </a:r>
          <a:r>
            <a:rPr lang="en-US" sz="2400" b="0" dirty="0" smtClean="0">
              <a:solidFill>
                <a:schemeClr val="bg1"/>
              </a:solidFill>
            </a:rPr>
            <a:t> </a:t>
          </a:r>
          <a:r>
            <a:rPr lang="en-US" sz="2400" b="0" dirty="0" err="1" smtClean="0">
              <a:solidFill>
                <a:schemeClr val="bg1"/>
              </a:solidFill>
            </a:rPr>
            <a:t>adéquats</a:t>
          </a:r>
          <a:endParaRPr lang="en-US" sz="2400" b="0" dirty="0">
            <a:solidFill>
              <a:schemeClr val="bg1"/>
            </a:solidFill>
          </a:endParaRPr>
        </a:p>
      </dgm:t>
    </dgm:pt>
    <dgm:pt modelId="{176CECDD-637D-46A1-9C78-90D80E805689}" type="parTrans" cxnId="{6220AAEA-F305-4716-A5C7-61C13B43F1E8}">
      <dgm:prSet/>
      <dgm:spPr/>
      <dgm:t>
        <a:bodyPr/>
        <a:lstStyle/>
        <a:p>
          <a:endParaRPr lang="en-US"/>
        </a:p>
      </dgm:t>
    </dgm:pt>
    <dgm:pt modelId="{C0CCB2ED-D8BC-4ECF-B680-FA27D2C39FF8}" type="sibTrans" cxnId="{6220AAEA-F305-4716-A5C7-61C13B43F1E8}">
      <dgm:prSet/>
      <dgm:spPr/>
      <dgm:t>
        <a:bodyPr/>
        <a:lstStyle/>
        <a:p>
          <a:endParaRPr lang="en-US"/>
        </a:p>
      </dgm:t>
    </dgm:pt>
    <dgm:pt modelId="{10457A83-8C71-46B9-B99B-96E1133482D7}">
      <dgm:prSet phldrT="[Text]" custT="1"/>
      <dgm:spPr>
        <a:solidFill>
          <a:srgbClr val="A2DCF0">
            <a:alpha val="56078"/>
          </a:srgbClr>
        </a:solidFill>
      </dgm:spPr>
      <dgm:t>
        <a:bodyPr/>
        <a:lstStyle/>
        <a:p>
          <a:r>
            <a:rPr lang="en-US" sz="2400" b="0" dirty="0" smtClean="0">
              <a:solidFill>
                <a:srgbClr val="437988"/>
              </a:solidFill>
            </a:rPr>
            <a:t>1. </a:t>
          </a:r>
          <a:r>
            <a:rPr lang="en-US" sz="2400" b="0" dirty="0" err="1" smtClean="0">
              <a:solidFill>
                <a:srgbClr val="437988"/>
              </a:solidFill>
            </a:rPr>
            <a:t>Partenariats</a:t>
          </a:r>
          <a:r>
            <a:rPr lang="en-US" sz="2400" b="0" dirty="0" smtClean="0">
              <a:solidFill>
                <a:srgbClr val="437988"/>
              </a:solidFill>
            </a:rPr>
            <a:t> </a:t>
          </a:r>
          <a:r>
            <a:rPr lang="en-US" sz="2400" b="0" dirty="0" err="1" smtClean="0">
              <a:solidFill>
                <a:srgbClr val="437988"/>
              </a:solidFill>
            </a:rPr>
            <a:t>solides</a:t>
          </a:r>
          <a:r>
            <a:rPr lang="en-US" sz="2400" b="0" dirty="0" smtClean="0">
              <a:solidFill>
                <a:srgbClr val="437988"/>
              </a:solidFill>
            </a:rPr>
            <a:t> </a:t>
          </a:r>
          <a:br>
            <a:rPr lang="en-US" sz="2400" b="0" dirty="0" smtClean="0">
              <a:solidFill>
                <a:srgbClr val="437988"/>
              </a:solidFill>
            </a:rPr>
          </a:br>
          <a:r>
            <a:rPr lang="en-US" sz="2400" b="0" dirty="0" smtClean="0">
              <a:solidFill>
                <a:srgbClr val="437988"/>
              </a:solidFill>
            </a:rPr>
            <a:t>entre la </a:t>
          </a:r>
          <a:r>
            <a:rPr lang="en-US" sz="2400" b="0" dirty="0" err="1" smtClean="0">
              <a:solidFill>
                <a:srgbClr val="437988"/>
              </a:solidFill>
            </a:rPr>
            <a:t>maison</a:t>
          </a:r>
          <a:r>
            <a:rPr lang="en-US" sz="2400" b="0" dirty="0" smtClean="0">
              <a:solidFill>
                <a:srgbClr val="437988"/>
              </a:solidFill>
            </a:rPr>
            <a:t> et </a:t>
          </a:r>
          <a:r>
            <a:rPr lang="en-US" sz="2400" b="0" dirty="0" err="1" smtClean="0">
              <a:solidFill>
                <a:srgbClr val="437988"/>
              </a:solidFill>
            </a:rPr>
            <a:t>l’école</a:t>
          </a:r>
          <a:endParaRPr lang="en-US" sz="2400" b="0" dirty="0" smtClean="0">
            <a:solidFill>
              <a:srgbClr val="437988"/>
            </a:solidFill>
          </a:endParaRPr>
        </a:p>
      </dgm:t>
    </dgm:pt>
    <dgm:pt modelId="{8A08005C-3938-4624-95F8-2D66924E0CB6}" type="parTrans" cxnId="{2341E870-5999-4E40-861C-ED7126FEA2F9}">
      <dgm:prSet/>
      <dgm:spPr/>
      <dgm:t>
        <a:bodyPr/>
        <a:lstStyle/>
        <a:p>
          <a:endParaRPr lang="en-US"/>
        </a:p>
      </dgm:t>
    </dgm:pt>
    <dgm:pt modelId="{023E5A07-6DE4-40F8-A312-8FBA6D9DC5AF}" type="sibTrans" cxnId="{2341E870-5999-4E40-861C-ED7126FEA2F9}">
      <dgm:prSet/>
      <dgm:spPr/>
      <dgm:t>
        <a:bodyPr/>
        <a:lstStyle/>
        <a:p>
          <a:endParaRPr lang="en-US"/>
        </a:p>
      </dgm:t>
    </dgm:pt>
    <dgm:pt modelId="{4D46FD1A-4D90-4F39-867E-A47911A1C1F9}">
      <dgm:prSet phldrT="[Text]" custT="1"/>
      <dgm:spPr>
        <a:solidFill>
          <a:srgbClr val="A2DCF0">
            <a:alpha val="56078"/>
          </a:srgbClr>
        </a:solidFill>
        <a:ln>
          <a:solidFill>
            <a:schemeClr val="bg1"/>
          </a:solidFill>
        </a:ln>
      </dgm:spPr>
      <dgm:t>
        <a:bodyPr/>
        <a:lstStyle/>
        <a:p>
          <a:endParaRPr lang="en-US" sz="2400" b="0" dirty="0" smtClean="0">
            <a:solidFill>
              <a:srgbClr val="437988"/>
            </a:solidFill>
          </a:endParaRPr>
        </a:p>
        <a:p>
          <a:r>
            <a:rPr lang="en-US" sz="2400" b="0" dirty="0" smtClean="0">
              <a:solidFill>
                <a:srgbClr val="437988"/>
              </a:solidFill>
            </a:rPr>
            <a:t>2. Continuum de </a:t>
          </a:r>
          <a:r>
            <a:rPr lang="en-US" sz="2400" b="0" dirty="0" err="1" smtClean="0">
              <a:solidFill>
                <a:srgbClr val="437988"/>
              </a:solidFill>
            </a:rPr>
            <a:t>programmes</a:t>
          </a:r>
          <a:r>
            <a:rPr lang="en-US" sz="2400" b="0" dirty="0" smtClean="0">
              <a:solidFill>
                <a:srgbClr val="437988"/>
              </a:solidFill>
            </a:rPr>
            <a:t>, de services et de cadres </a:t>
          </a:r>
          <a:r>
            <a:rPr lang="en-US" sz="2400" b="0" dirty="0" err="1" smtClean="0">
              <a:solidFill>
                <a:srgbClr val="437988"/>
              </a:solidFill>
            </a:rPr>
            <a:t>d’enseignement</a:t>
          </a:r>
          <a:endParaRPr lang="en-US" sz="2400" b="0" dirty="0" smtClean="0">
            <a:solidFill>
              <a:srgbClr val="437988"/>
            </a:solidFill>
          </a:endParaRPr>
        </a:p>
        <a:p>
          <a:endParaRPr lang="en-US" sz="2400" b="0" dirty="0">
            <a:solidFill>
              <a:srgbClr val="447988"/>
            </a:solidFill>
          </a:endParaRPr>
        </a:p>
      </dgm:t>
    </dgm:pt>
    <dgm:pt modelId="{2573F6A5-6E56-4ADD-A0AE-B55A5D3D60A6}" type="parTrans" cxnId="{6FCF5B3A-87D6-4359-A655-845434F424E6}">
      <dgm:prSet/>
      <dgm:spPr/>
      <dgm:t>
        <a:bodyPr/>
        <a:lstStyle/>
        <a:p>
          <a:endParaRPr lang="en-US"/>
        </a:p>
      </dgm:t>
    </dgm:pt>
    <dgm:pt modelId="{359B2AB4-1FA6-4219-A457-4B94E3ECFE2D}" type="sibTrans" cxnId="{6FCF5B3A-87D6-4359-A655-845434F424E6}">
      <dgm:prSet/>
      <dgm:spPr/>
      <dgm:t>
        <a:bodyPr/>
        <a:lstStyle/>
        <a:p>
          <a:endParaRPr lang="en-US"/>
        </a:p>
      </dgm:t>
    </dgm:pt>
    <dgm:pt modelId="{E599BB55-F1D7-4105-B78E-6A44091D2268}">
      <dgm:prSet phldrT="[Text]" custT="1"/>
      <dgm:spPr>
        <a:solidFill>
          <a:srgbClr val="A2DCF0">
            <a:alpha val="56000"/>
          </a:srgbClr>
        </a:solidFill>
      </dgm:spPr>
      <dgm:t>
        <a:bodyPr/>
        <a:lstStyle/>
        <a:p>
          <a:r>
            <a:rPr lang="en-US" sz="2400" b="0" dirty="0" smtClean="0">
              <a:solidFill>
                <a:srgbClr val="4B7B98"/>
              </a:solidFill>
            </a:rPr>
            <a:t>3. </a:t>
          </a:r>
          <a:r>
            <a:rPr lang="en-US" sz="2400" b="0" dirty="0" err="1" smtClean="0">
              <a:solidFill>
                <a:srgbClr val="4B7B98"/>
              </a:solidFill>
            </a:rPr>
            <a:t>Éducation</a:t>
          </a:r>
          <a:r>
            <a:rPr lang="en-US" sz="2400" b="0" dirty="0" smtClean="0">
              <a:solidFill>
                <a:srgbClr val="4B7B98"/>
              </a:solidFill>
            </a:rPr>
            <a:t> </a:t>
          </a:r>
          <a:r>
            <a:rPr lang="en-US" sz="2400" b="0" dirty="0" err="1" smtClean="0">
              <a:solidFill>
                <a:srgbClr val="4B7B98"/>
              </a:solidFill>
            </a:rPr>
            <a:t>pratique</a:t>
          </a:r>
          <a:r>
            <a:rPr lang="en-US" sz="2400" b="0" dirty="0" smtClean="0">
              <a:solidFill>
                <a:srgbClr val="4B7B98"/>
              </a:solidFill>
            </a:rPr>
            <a:t> et </a:t>
          </a:r>
          <a:r>
            <a:rPr lang="en-US" sz="2400" b="0" dirty="0" err="1" smtClean="0">
              <a:solidFill>
                <a:srgbClr val="4B7B98"/>
              </a:solidFill>
            </a:rPr>
            <a:t>spécialisée</a:t>
          </a:r>
          <a:r>
            <a:rPr lang="en-US" sz="2400" b="0" dirty="0" smtClean="0">
              <a:solidFill>
                <a:srgbClr val="4B7B98"/>
              </a:solidFill>
            </a:rPr>
            <a:t> des </a:t>
          </a:r>
          <a:r>
            <a:rPr lang="en-US" sz="2400" b="0" dirty="0" err="1" smtClean="0">
              <a:solidFill>
                <a:srgbClr val="4B7B98"/>
              </a:solidFill>
            </a:rPr>
            <a:t>enseignants</a:t>
          </a:r>
          <a:endParaRPr lang="en-US" sz="2400" b="0" dirty="0" smtClean="0">
            <a:solidFill>
              <a:srgbClr val="4B7B98"/>
            </a:solidFill>
          </a:endParaRPr>
        </a:p>
      </dgm:t>
    </dgm:pt>
    <dgm:pt modelId="{8E08749B-43DA-4898-B560-39CF7083F9CF}" type="parTrans" cxnId="{856229B6-82ED-43C9-B7F5-2106ACE8972B}">
      <dgm:prSet/>
      <dgm:spPr/>
      <dgm:t>
        <a:bodyPr/>
        <a:lstStyle/>
        <a:p>
          <a:endParaRPr lang="en-US"/>
        </a:p>
      </dgm:t>
    </dgm:pt>
    <dgm:pt modelId="{D3299A52-FEE0-4727-A55F-B83B9AD79B70}" type="sibTrans" cxnId="{856229B6-82ED-43C9-B7F5-2106ACE8972B}">
      <dgm:prSet/>
      <dgm:spPr/>
      <dgm:t>
        <a:bodyPr/>
        <a:lstStyle/>
        <a:p>
          <a:endParaRPr lang="en-US"/>
        </a:p>
      </dgm:t>
    </dgm:pt>
    <dgm:pt modelId="{88B9452D-C69D-4670-B3A9-2A6982F6A3AF}">
      <dgm:prSet phldrT="[Text]" custT="1"/>
      <dgm:spPr>
        <a:solidFill>
          <a:srgbClr val="A2DCF0">
            <a:alpha val="56000"/>
          </a:srgbClr>
        </a:solidFill>
      </dgm:spPr>
      <dgm:t>
        <a:bodyPr/>
        <a:lstStyle/>
        <a:p>
          <a:r>
            <a:rPr lang="en-US" sz="2400" b="0" dirty="0" smtClean="0">
              <a:solidFill>
                <a:srgbClr val="437988"/>
              </a:solidFill>
            </a:rPr>
            <a:t>4. Collaboration </a:t>
          </a:r>
          <a:r>
            <a:rPr lang="en-US" sz="2400" b="0" dirty="0" err="1" smtClean="0">
              <a:solidFill>
                <a:srgbClr val="437988"/>
              </a:solidFill>
            </a:rPr>
            <a:t>interagences</a:t>
          </a:r>
          <a:r>
            <a:rPr lang="en-US" sz="2400" b="0" dirty="0" smtClean="0">
              <a:solidFill>
                <a:srgbClr val="437988"/>
              </a:solidFill>
            </a:rPr>
            <a:t> </a:t>
          </a:r>
          <a:r>
            <a:rPr lang="en-US" sz="2400" b="0" dirty="0" err="1" smtClean="0">
              <a:solidFill>
                <a:srgbClr val="437988"/>
              </a:solidFill>
            </a:rPr>
            <a:t>axée</a:t>
          </a:r>
          <a:r>
            <a:rPr lang="en-US" sz="2400" b="0" dirty="0" smtClean="0">
              <a:solidFill>
                <a:srgbClr val="437988"/>
              </a:solidFill>
            </a:rPr>
            <a:t> sur </a:t>
          </a:r>
          <a:r>
            <a:rPr lang="en-US" sz="2400" b="0" dirty="0" err="1" smtClean="0">
              <a:solidFill>
                <a:srgbClr val="437988"/>
              </a:solidFill>
            </a:rPr>
            <a:t>l’élève</a:t>
          </a:r>
          <a:endParaRPr lang="en-US" sz="2400" b="0" dirty="0">
            <a:solidFill>
              <a:srgbClr val="437988"/>
            </a:solidFill>
          </a:endParaRPr>
        </a:p>
      </dgm:t>
    </dgm:pt>
    <dgm:pt modelId="{858E5CC1-4891-4036-AA31-B82295CDD8B1}" type="parTrans" cxnId="{24D91B8B-CC35-4C71-AE75-440E75F47F2C}">
      <dgm:prSet/>
      <dgm:spPr/>
      <dgm:t>
        <a:bodyPr/>
        <a:lstStyle/>
        <a:p>
          <a:endParaRPr lang="en-US"/>
        </a:p>
      </dgm:t>
    </dgm:pt>
    <dgm:pt modelId="{8CC8F9E1-7DB1-46C6-8136-4CA61A4F5B2A}" type="sibTrans" cxnId="{24D91B8B-CC35-4C71-AE75-440E75F47F2C}">
      <dgm:prSet/>
      <dgm:spPr/>
      <dgm:t>
        <a:bodyPr/>
        <a:lstStyle/>
        <a:p>
          <a:endParaRPr lang="en-US"/>
        </a:p>
      </dgm:t>
    </dgm:pt>
    <dgm:pt modelId="{8C8038B3-CF8E-4F0B-BAB6-13B003C3054E}">
      <dgm:prSet/>
      <dgm:spPr/>
      <dgm:t>
        <a:bodyPr/>
        <a:lstStyle/>
        <a:p>
          <a:endParaRPr lang="en-US"/>
        </a:p>
      </dgm:t>
    </dgm:pt>
    <dgm:pt modelId="{F07FA155-AD6F-4714-8FD7-BC15D29538FD}" type="parTrans" cxnId="{D0A8FFC6-4A58-47F4-BADD-340D01517CFF}">
      <dgm:prSet/>
      <dgm:spPr/>
      <dgm:t>
        <a:bodyPr/>
        <a:lstStyle/>
        <a:p>
          <a:endParaRPr lang="en-US"/>
        </a:p>
      </dgm:t>
    </dgm:pt>
    <dgm:pt modelId="{FA5C2968-E396-44CA-A6F4-9B6A7F0A320D}" type="sibTrans" cxnId="{D0A8FFC6-4A58-47F4-BADD-340D01517CFF}">
      <dgm:prSet/>
      <dgm:spPr/>
      <dgm:t>
        <a:bodyPr/>
        <a:lstStyle/>
        <a:p>
          <a:endParaRPr lang="en-US"/>
        </a:p>
      </dgm:t>
    </dgm:pt>
    <dgm:pt modelId="{E029BBE0-4683-4706-90DA-4369A8E5C258}" type="pres">
      <dgm:prSet presAssocID="{1F81BB1B-4AE6-44DF-8F5F-A88E102D4BBD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6D3A458-F5A8-48F1-B5E0-CB5C50A1660D}" type="pres">
      <dgm:prSet presAssocID="{1F81BB1B-4AE6-44DF-8F5F-A88E102D4BBD}" presName="matrix" presStyleCnt="0"/>
      <dgm:spPr/>
    </dgm:pt>
    <dgm:pt modelId="{6E224767-4296-4C2B-A522-2AC7627FF3C9}" type="pres">
      <dgm:prSet presAssocID="{1F81BB1B-4AE6-44DF-8F5F-A88E102D4BBD}" presName="tile1" presStyleLbl="node1" presStyleIdx="0" presStyleCnt="4" custLinFactNeighborX="-55627" custLinFactNeighborY="-15336"/>
      <dgm:spPr/>
      <dgm:t>
        <a:bodyPr/>
        <a:lstStyle/>
        <a:p>
          <a:endParaRPr lang="en-US"/>
        </a:p>
      </dgm:t>
    </dgm:pt>
    <dgm:pt modelId="{70F93FDF-7724-4453-8E99-709730E6998E}" type="pres">
      <dgm:prSet presAssocID="{1F81BB1B-4AE6-44DF-8F5F-A88E102D4BBD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2CA871-49D7-4045-B2C4-FDA41DA0630F}" type="pres">
      <dgm:prSet presAssocID="{1F81BB1B-4AE6-44DF-8F5F-A88E102D4BBD}" presName="tile2" presStyleLbl="node1" presStyleIdx="1" presStyleCnt="4"/>
      <dgm:spPr/>
      <dgm:t>
        <a:bodyPr/>
        <a:lstStyle/>
        <a:p>
          <a:endParaRPr lang="en-US"/>
        </a:p>
      </dgm:t>
    </dgm:pt>
    <dgm:pt modelId="{AA118A3E-8680-4536-B042-37C052448929}" type="pres">
      <dgm:prSet presAssocID="{1F81BB1B-4AE6-44DF-8F5F-A88E102D4BBD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598872-8635-4E69-A1CF-B99CA3A4054D}" type="pres">
      <dgm:prSet presAssocID="{1F81BB1B-4AE6-44DF-8F5F-A88E102D4BBD}" presName="tile3" presStyleLbl="node1" presStyleIdx="2" presStyleCnt="4"/>
      <dgm:spPr/>
      <dgm:t>
        <a:bodyPr/>
        <a:lstStyle/>
        <a:p>
          <a:endParaRPr lang="en-US"/>
        </a:p>
      </dgm:t>
    </dgm:pt>
    <dgm:pt modelId="{187A3C3C-B96E-4516-A07A-189F3C5FA78A}" type="pres">
      <dgm:prSet presAssocID="{1F81BB1B-4AE6-44DF-8F5F-A88E102D4BBD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92DFA0-FED3-4CDA-B5A6-1AA201ECB9C5}" type="pres">
      <dgm:prSet presAssocID="{1F81BB1B-4AE6-44DF-8F5F-A88E102D4BBD}" presName="tile4" presStyleLbl="node1" presStyleIdx="3" presStyleCnt="4" custLinFactNeighborY="0"/>
      <dgm:spPr/>
      <dgm:t>
        <a:bodyPr/>
        <a:lstStyle/>
        <a:p>
          <a:endParaRPr lang="en-US"/>
        </a:p>
      </dgm:t>
    </dgm:pt>
    <dgm:pt modelId="{7B04D3D5-2D33-40D7-81F5-E6BC092C4FC3}" type="pres">
      <dgm:prSet presAssocID="{1F81BB1B-4AE6-44DF-8F5F-A88E102D4BBD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A8B187-2737-4647-BBF6-C10E2EDF09BB}" type="pres">
      <dgm:prSet presAssocID="{1F81BB1B-4AE6-44DF-8F5F-A88E102D4BBD}" presName="centerTile" presStyleLbl="fgShp" presStyleIdx="0" presStyleCnt="1" custScaleX="244341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45741DBE-CC3D-8E42-9FFF-BAE20000E9FA}" type="presOf" srcId="{4D46FD1A-4D90-4F39-867E-A47911A1C1F9}" destId="{DC2CA871-49D7-4045-B2C4-FDA41DA0630F}" srcOrd="0" destOrd="0" presId="urn:microsoft.com/office/officeart/2005/8/layout/matrix1"/>
    <dgm:cxn modelId="{485F0784-7B6E-514A-85A7-559007C3CA47}" type="presOf" srcId="{4D46FD1A-4D90-4F39-867E-A47911A1C1F9}" destId="{AA118A3E-8680-4536-B042-37C052448929}" srcOrd="1" destOrd="0" presId="urn:microsoft.com/office/officeart/2005/8/layout/matrix1"/>
    <dgm:cxn modelId="{6220AAEA-F305-4716-A5C7-61C13B43F1E8}" srcId="{1F81BB1B-4AE6-44DF-8F5F-A88E102D4BBD}" destId="{5BAD2FF8-C90F-4EFE-A0ED-8A4A73DEE0B4}" srcOrd="0" destOrd="0" parTransId="{176CECDD-637D-46A1-9C78-90D80E805689}" sibTransId="{C0CCB2ED-D8BC-4ECF-B680-FA27D2C39FF8}"/>
    <dgm:cxn modelId="{818A5236-5894-1A46-9AA9-5CA81171252A}" type="presOf" srcId="{88B9452D-C69D-4670-B3A9-2A6982F6A3AF}" destId="{7B04D3D5-2D33-40D7-81F5-E6BC092C4FC3}" srcOrd="1" destOrd="0" presId="urn:microsoft.com/office/officeart/2005/8/layout/matrix1"/>
    <dgm:cxn modelId="{4478141E-E76D-594B-97B6-F6D20E5A541C}" type="presOf" srcId="{10457A83-8C71-46B9-B99B-96E1133482D7}" destId="{6E224767-4296-4C2B-A522-2AC7627FF3C9}" srcOrd="0" destOrd="0" presId="urn:microsoft.com/office/officeart/2005/8/layout/matrix1"/>
    <dgm:cxn modelId="{670902CC-635D-D24A-B8B8-6CAA93435378}" type="presOf" srcId="{88B9452D-C69D-4670-B3A9-2A6982F6A3AF}" destId="{C592DFA0-FED3-4CDA-B5A6-1AA201ECB9C5}" srcOrd="0" destOrd="0" presId="urn:microsoft.com/office/officeart/2005/8/layout/matrix1"/>
    <dgm:cxn modelId="{2341E870-5999-4E40-861C-ED7126FEA2F9}" srcId="{5BAD2FF8-C90F-4EFE-A0ED-8A4A73DEE0B4}" destId="{10457A83-8C71-46B9-B99B-96E1133482D7}" srcOrd="0" destOrd="0" parTransId="{8A08005C-3938-4624-95F8-2D66924E0CB6}" sibTransId="{023E5A07-6DE4-40F8-A312-8FBA6D9DC5AF}"/>
    <dgm:cxn modelId="{91B6DE78-CDFE-1543-ADBB-96367DBED5B3}" type="presOf" srcId="{10457A83-8C71-46B9-B99B-96E1133482D7}" destId="{70F93FDF-7724-4453-8E99-709730E6998E}" srcOrd="1" destOrd="0" presId="urn:microsoft.com/office/officeart/2005/8/layout/matrix1"/>
    <dgm:cxn modelId="{B00C36C4-EDDA-FE4D-AF91-B9144C6B6B25}" type="presOf" srcId="{E599BB55-F1D7-4105-B78E-6A44091D2268}" destId="{2F598872-8635-4E69-A1CF-B99CA3A4054D}" srcOrd="0" destOrd="0" presId="urn:microsoft.com/office/officeart/2005/8/layout/matrix1"/>
    <dgm:cxn modelId="{24D91B8B-CC35-4C71-AE75-440E75F47F2C}" srcId="{5BAD2FF8-C90F-4EFE-A0ED-8A4A73DEE0B4}" destId="{88B9452D-C69D-4670-B3A9-2A6982F6A3AF}" srcOrd="3" destOrd="0" parTransId="{858E5CC1-4891-4036-AA31-B82295CDD8B1}" sibTransId="{8CC8F9E1-7DB1-46C6-8136-4CA61A4F5B2A}"/>
    <dgm:cxn modelId="{D0A8FFC6-4A58-47F4-BADD-340D01517CFF}" srcId="{1F81BB1B-4AE6-44DF-8F5F-A88E102D4BBD}" destId="{8C8038B3-CF8E-4F0B-BAB6-13B003C3054E}" srcOrd="1" destOrd="0" parTransId="{F07FA155-AD6F-4714-8FD7-BC15D29538FD}" sibTransId="{FA5C2968-E396-44CA-A6F4-9B6A7F0A320D}"/>
    <dgm:cxn modelId="{C4D8756B-9891-BB44-90B0-8B486C11359B}" type="presOf" srcId="{1F81BB1B-4AE6-44DF-8F5F-A88E102D4BBD}" destId="{E029BBE0-4683-4706-90DA-4369A8E5C258}" srcOrd="0" destOrd="0" presId="urn:microsoft.com/office/officeart/2005/8/layout/matrix1"/>
    <dgm:cxn modelId="{856229B6-82ED-43C9-B7F5-2106ACE8972B}" srcId="{5BAD2FF8-C90F-4EFE-A0ED-8A4A73DEE0B4}" destId="{E599BB55-F1D7-4105-B78E-6A44091D2268}" srcOrd="2" destOrd="0" parTransId="{8E08749B-43DA-4898-B560-39CF7083F9CF}" sibTransId="{D3299A52-FEE0-4727-A55F-B83B9AD79B70}"/>
    <dgm:cxn modelId="{6FCF5B3A-87D6-4359-A655-845434F424E6}" srcId="{5BAD2FF8-C90F-4EFE-A0ED-8A4A73DEE0B4}" destId="{4D46FD1A-4D90-4F39-867E-A47911A1C1F9}" srcOrd="1" destOrd="0" parTransId="{2573F6A5-6E56-4ADD-A0AE-B55A5D3D60A6}" sibTransId="{359B2AB4-1FA6-4219-A457-4B94E3ECFE2D}"/>
    <dgm:cxn modelId="{14F2E570-EF67-A947-B7BD-428ED1403E0F}" type="presOf" srcId="{5BAD2FF8-C90F-4EFE-A0ED-8A4A73DEE0B4}" destId="{62A8B187-2737-4647-BBF6-C10E2EDF09BB}" srcOrd="0" destOrd="0" presId="urn:microsoft.com/office/officeart/2005/8/layout/matrix1"/>
    <dgm:cxn modelId="{50018E63-5918-5C46-A2EF-CCE24CD25E2D}" type="presOf" srcId="{E599BB55-F1D7-4105-B78E-6A44091D2268}" destId="{187A3C3C-B96E-4516-A07A-189F3C5FA78A}" srcOrd="1" destOrd="0" presId="urn:microsoft.com/office/officeart/2005/8/layout/matrix1"/>
    <dgm:cxn modelId="{3DD313B2-6C6A-BF44-8477-2DDBA75332B9}" type="presParOf" srcId="{E029BBE0-4683-4706-90DA-4369A8E5C258}" destId="{46D3A458-F5A8-48F1-B5E0-CB5C50A1660D}" srcOrd="0" destOrd="0" presId="urn:microsoft.com/office/officeart/2005/8/layout/matrix1"/>
    <dgm:cxn modelId="{6C0E217D-E8F9-6340-A73F-85D3BE076345}" type="presParOf" srcId="{46D3A458-F5A8-48F1-B5E0-CB5C50A1660D}" destId="{6E224767-4296-4C2B-A522-2AC7627FF3C9}" srcOrd="0" destOrd="0" presId="urn:microsoft.com/office/officeart/2005/8/layout/matrix1"/>
    <dgm:cxn modelId="{4F18C965-0189-0C40-B631-7F606217F7FF}" type="presParOf" srcId="{46D3A458-F5A8-48F1-B5E0-CB5C50A1660D}" destId="{70F93FDF-7724-4453-8E99-709730E6998E}" srcOrd="1" destOrd="0" presId="urn:microsoft.com/office/officeart/2005/8/layout/matrix1"/>
    <dgm:cxn modelId="{2D3A532E-39C5-E44D-B137-302F4F28FDCC}" type="presParOf" srcId="{46D3A458-F5A8-48F1-B5E0-CB5C50A1660D}" destId="{DC2CA871-49D7-4045-B2C4-FDA41DA0630F}" srcOrd="2" destOrd="0" presId="urn:microsoft.com/office/officeart/2005/8/layout/matrix1"/>
    <dgm:cxn modelId="{BBF7354A-D3F9-F64F-9539-C4FEF9B2D407}" type="presParOf" srcId="{46D3A458-F5A8-48F1-B5E0-CB5C50A1660D}" destId="{AA118A3E-8680-4536-B042-37C052448929}" srcOrd="3" destOrd="0" presId="urn:microsoft.com/office/officeart/2005/8/layout/matrix1"/>
    <dgm:cxn modelId="{F9B9BF6D-E44E-214E-83D0-4A1010279737}" type="presParOf" srcId="{46D3A458-F5A8-48F1-B5E0-CB5C50A1660D}" destId="{2F598872-8635-4E69-A1CF-B99CA3A4054D}" srcOrd="4" destOrd="0" presId="urn:microsoft.com/office/officeart/2005/8/layout/matrix1"/>
    <dgm:cxn modelId="{B6E9C2B0-9CB0-674A-9F40-67A95F84448F}" type="presParOf" srcId="{46D3A458-F5A8-48F1-B5E0-CB5C50A1660D}" destId="{187A3C3C-B96E-4516-A07A-189F3C5FA78A}" srcOrd="5" destOrd="0" presId="urn:microsoft.com/office/officeart/2005/8/layout/matrix1"/>
    <dgm:cxn modelId="{68757207-2466-3D47-ACEA-3631266C229B}" type="presParOf" srcId="{46D3A458-F5A8-48F1-B5E0-CB5C50A1660D}" destId="{C592DFA0-FED3-4CDA-B5A6-1AA201ECB9C5}" srcOrd="6" destOrd="0" presId="urn:microsoft.com/office/officeart/2005/8/layout/matrix1"/>
    <dgm:cxn modelId="{99448507-FC9B-4F4A-9C6A-0C6C18EA98B7}" type="presParOf" srcId="{46D3A458-F5A8-48F1-B5E0-CB5C50A1660D}" destId="{7B04D3D5-2D33-40D7-81F5-E6BC092C4FC3}" srcOrd="7" destOrd="0" presId="urn:microsoft.com/office/officeart/2005/8/layout/matrix1"/>
    <dgm:cxn modelId="{A200085B-C9C0-1448-B69B-2AB79A7AF819}" type="presParOf" srcId="{E029BBE0-4683-4706-90DA-4369A8E5C258}" destId="{62A8B187-2737-4647-BBF6-C10E2EDF09BB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6198C9-5E5E-4417-BA42-7AD0634C944B}">
      <dsp:nvSpPr>
        <dsp:cNvPr id="0" name=""/>
        <dsp:cNvSpPr/>
      </dsp:nvSpPr>
      <dsp:spPr>
        <a:xfrm>
          <a:off x="137102" y="433907"/>
          <a:ext cx="8078118" cy="648438"/>
        </a:xfrm>
        <a:prstGeom prst="rightArrow">
          <a:avLst>
            <a:gd name="adj1" fmla="val 50000"/>
            <a:gd name="adj2" fmla="val 50000"/>
          </a:avLst>
        </a:prstGeom>
        <a:solidFill>
          <a:srgbClr val="5D87A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216000" rIns="254000" bIns="197486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kern="1200" dirty="0" smtClean="0"/>
            <a:t>EXCLUSION</a:t>
          </a:r>
          <a:endParaRPr lang="en-US" sz="2400" b="0" kern="1200" dirty="0"/>
        </a:p>
      </dsp:txBody>
      <dsp:txXfrm>
        <a:off x="137102" y="596017"/>
        <a:ext cx="7916009" cy="324219"/>
      </dsp:txXfrm>
    </dsp:sp>
    <dsp:sp modelId="{C41C6ABF-8885-4EE3-B67B-06D3AB6E6CBF}">
      <dsp:nvSpPr>
        <dsp:cNvPr id="0" name=""/>
        <dsp:cNvSpPr/>
      </dsp:nvSpPr>
      <dsp:spPr>
        <a:xfrm>
          <a:off x="69281" y="1199655"/>
          <a:ext cx="2630863" cy="239641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0" kern="1200" dirty="0" smtClean="0">
              <a:solidFill>
                <a:srgbClr val="4B7B98"/>
              </a:solidFill>
            </a:rPr>
            <a:t>Pendant de </a:t>
          </a:r>
          <a:r>
            <a:rPr lang="en-US" sz="2200" b="0" kern="1200" dirty="0" err="1" smtClean="0">
              <a:solidFill>
                <a:srgbClr val="4B7B98"/>
              </a:solidFill>
            </a:rPr>
            <a:t>nombreuses</a:t>
          </a:r>
          <a:r>
            <a:rPr lang="en-US" sz="2200" b="0" kern="1200" dirty="0" smtClean="0">
              <a:solidFill>
                <a:srgbClr val="4B7B98"/>
              </a:solidFill>
            </a:rPr>
            <a:t> </a:t>
          </a:r>
          <a:r>
            <a:rPr lang="en-US" sz="2200" b="0" kern="1200" dirty="0" err="1" smtClean="0">
              <a:solidFill>
                <a:srgbClr val="4B7B98"/>
              </a:solidFill>
            </a:rPr>
            <a:t>années</a:t>
          </a:r>
          <a:r>
            <a:rPr lang="en-US" sz="2200" b="0" kern="1200" dirty="0" smtClean="0">
              <a:solidFill>
                <a:srgbClr val="4B7B98"/>
              </a:solidFill>
            </a:rPr>
            <a:t>, les </a:t>
          </a:r>
          <a:r>
            <a:rPr lang="en-US" sz="2200" b="0" kern="1200" dirty="0" err="1" smtClean="0">
              <a:solidFill>
                <a:srgbClr val="4B7B98"/>
              </a:solidFill>
            </a:rPr>
            <a:t>élèves</a:t>
          </a:r>
          <a:r>
            <a:rPr lang="en-US" sz="2200" b="0" kern="1200" dirty="0" smtClean="0">
              <a:solidFill>
                <a:srgbClr val="4B7B98"/>
              </a:solidFill>
            </a:rPr>
            <a:t> </a:t>
          </a:r>
          <a:r>
            <a:rPr lang="en-US" sz="2200" b="0" kern="1200" dirty="0" err="1" smtClean="0">
              <a:solidFill>
                <a:srgbClr val="4B7B98"/>
              </a:solidFill>
            </a:rPr>
            <a:t>ayant</a:t>
          </a:r>
          <a:r>
            <a:rPr lang="en-US" sz="2200" b="0" kern="1200" dirty="0" smtClean="0">
              <a:solidFill>
                <a:srgbClr val="4B7B98"/>
              </a:solidFill>
            </a:rPr>
            <a:t> des </a:t>
          </a:r>
          <a:r>
            <a:rPr lang="en-US" sz="2200" b="0" kern="1200" dirty="0" err="1" smtClean="0">
              <a:solidFill>
                <a:srgbClr val="4B7B98"/>
              </a:solidFill>
            </a:rPr>
            <a:t>besoins</a:t>
          </a:r>
          <a:r>
            <a:rPr lang="en-US" sz="2200" b="0" kern="1200" dirty="0" smtClean="0">
              <a:solidFill>
                <a:srgbClr val="4B7B98"/>
              </a:solidFill>
            </a:rPr>
            <a:t> </a:t>
          </a:r>
          <a:r>
            <a:rPr lang="en-US" sz="2200" b="0" kern="1200" dirty="0" err="1" smtClean="0">
              <a:solidFill>
                <a:srgbClr val="4B7B98"/>
              </a:solidFill>
            </a:rPr>
            <a:t>spéciaux</a:t>
          </a:r>
          <a:r>
            <a:rPr lang="en-US" sz="2200" b="0" kern="1200" dirty="0" smtClean="0">
              <a:solidFill>
                <a:srgbClr val="4B7B98"/>
              </a:solidFill>
            </a:rPr>
            <a:t> </a:t>
          </a:r>
          <a:br>
            <a:rPr lang="en-US" sz="2200" b="0" kern="1200" dirty="0" smtClean="0">
              <a:solidFill>
                <a:srgbClr val="4B7B98"/>
              </a:solidFill>
            </a:rPr>
          </a:br>
          <a:r>
            <a:rPr lang="en-US" sz="2200" b="0" kern="1200" dirty="0" err="1" smtClean="0">
              <a:solidFill>
                <a:srgbClr val="4B7B98"/>
              </a:solidFill>
            </a:rPr>
            <a:t>ont</a:t>
          </a:r>
          <a:r>
            <a:rPr lang="en-US" sz="2200" b="0" kern="1200" dirty="0" smtClean="0">
              <a:solidFill>
                <a:srgbClr val="4B7B98"/>
              </a:solidFill>
            </a:rPr>
            <a:t> </a:t>
          </a:r>
          <a:r>
            <a:rPr lang="en-US" sz="2200" b="0" kern="1200" dirty="0" err="1" smtClean="0">
              <a:solidFill>
                <a:srgbClr val="4B7B98"/>
              </a:solidFill>
            </a:rPr>
            <a:t>été</a:t>
          </a:r>
          <a:r>
            <a:rPr lang="en-US" sz="2200" b="0" kern="1200" dirty="0" smtClean="0">
              <a:solidFill>
                <a:srgbClr val="4B7B98"/>
              </a:solidFill>
            </a:rPr>
            <a:t> </a:t>
          </a:r>
          <a:r>
            <a:rPr lang="en-US" sz="2200" b="0" kern="1200" dirty="0" err="1" smtClean="0">
              <a:solidFill>
                <a:srgbClr val="4B7B98"/>
              </a:solidFill>
            </a:rPr>
            <a:t>exclus</a:t>
          </a:r>
          <a:r>
            <a:rPr lang="en-US" sz="2200" b="0" kern="1200" dirty="0" smtClean="0">
              <a:solidFill>
                <a:srgbClr val="4B7B98"/>
              </a:solidFill>
            </a:rPr>
            <a:t> de </a:t>
          </a:r>
          <a:r>
            <a:rPr lang="en-US" sz="2200" b="0" kern="1200" dirty="0" err="1" smtClean="0">
              <a:solidFill>
                <a:srgbClr val="4B7B98"/>
              </a:solidFill>
            </a:rPr>
            <a:t>l’éducation</a:t>
          </a:r>
          <a:r>
            <a:rPr lang="en-US" sz="2200" b="0" kern="1200" dirty="0" smtClean="0">
              <a:solidFill>
                <a:srgbClr val="4B7B98"/>
              </a:solidFill>
            </a:rPr>
            <a:t> </a:t>
          </a:r>
          <a:r>
            <a:rPr lang="en-US" sz="2200" b="0" kern="1200" dirty="0" err="1" smtClean="0">
              <a:solidFill>
                <a:srgbClr val="4B7B98"/>
              </a:solidFill>
            </a:rPr>
            <a:t>publique</a:t>
          </a:r>
          <a:r>
            <a:rPr lang="en-US" sz="2200" b="0" kern="1200" dirty="0" smtClean="0">
              <a:solidFill>
                <a:srgbClr val="4B7B98"/>
              </a:solidFill>
            </a:rPr>
            <a:t>.</a:t>
          </a:r>
          <a:endParaRPr lang="en-US" sz="2200" b="0" kern="1200" dirty="0">
            <a:solidFill>
              <a:srgbClr val="4B7B98"/>
            </a:solidFill>
          </a:endParaRPr>
        </a:p>
      </dsp:txBody>
      <dsp:txXfrm>
        <a:off x="69281" y="1199655"/>
        <a:ext cx="2630863" cy="2396414"/>
      </dsp:txXfrm>
    </dsp:sp>
    <dsp:sp modelId="{FA72EFF3-08DA-4541-98AF-D032A7455DCC}">
      <dsp:nvSpPr>
        <dsp:cNvPr id="0" name=""/>
        <dsp:cNvSpPr/>
      </dsp:nvSpPr>
      <dsp:spPr>
        <a:xfrm>
          <a:off x="2652207" y="773276"/>
          <a:ext cx="5590058" cy="648438"/>
        </a:xfrm>
        <a:prstGeom prst="rightArrow">
          <a:avLst>
            <a:gd name="adj1" fmla="val 50000"/>
            <a:gd name="adj2" fmla="val 50000"/>
          </a:avLst>
        </a:prstGeom>
        <a:solidFill>
          <a:srgbClr val="86B5C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216000" rIns="254000" bIns="197486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kern="1200" dirty="0" smtClean="0"/>
            <a:t>SÉGRÉGATION</a:t>
          </a:r>
          <a:endParaRPr lang="en-US" sz="2400" b="0" kern="1200" dirty="0"/>
        </a:p>
      </dsp:txBody>
      <dsp:txXfrm>
        <a:off x="2652207" y="935386"/>
        <a:ext cx="5427949" cy="324219"/>
      </dsp:txXfrm>
    </dsp:sp>
    <dsp:sp modelId="{A47D5EA4-221C-4F94-B25A-F7C7A0818B4D}">
      <dsp:nvSpPr>
        <dsp:cNvPr id="0" name=""/>
        <dsp:cNvSpPr/>
      </dsp:nvSpPr>
      <dsp:spPr>
        <a:xfrm>
          <a:off x="2611327" y="1489614"/>
          <a:ext cx="2692794" cy="239641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0" kern="1200" dirty="0" err="1" smtClean="0">
              <a:solidFill>
                <a:srgbClr val="86B5C2"/>
              </a:solidFill>
            </a:rPr>
            <a:t>Ensuite</a:t>
          </a:r>
          <a:r>
            <a:rPr lang="en-US" sz="2200" b="0" kern="1200" dirty="0" smtClean="0">
              <a:solidFill>
                <a:srgbClr val="86B5C2"/>
              </a:solidFill>
            </a:rPr>
            <a:t>, les </a:t>
          </a:r>
          <a:r>
            <a:rPr lang="en-US" sz="2200" b="0" kern="1200" dirty="0" err="1" smtClean="0">
              <a:solidFill>
                <a:srgbClr val="86B5C2"/>
              </a:solidFill>
            </a:rPr>
            <a:t>écoles</a:t>
          </a:r>
          <a:r>
            <a:rPr lang="en-US" sz="2200" b="0" kern="1200" dirty="0" smtClean="0">
              <a:solidFill>
                <a:srgbClr val="86B5C2"/>
              </a:solidFill>
            </a:rPr>
            <a:t> </a:t>
          </a:r>
          <a:br>
            <a:rPr lang="en-US" sz="2200" b="0" kern="1200" dirty="0" smtClean="0">
              <a:solidFill>
                <a:srgbClr val="86B5C2"/>
              </a:solidFill>
            </a:rPr>
          </a:br>
          <a:r>
            <a:rPr lang="en-US" sz="2200" b="0" kern="1200" dirty="0" smtClean="0">
              <a:solidFill>
                <a:srgbClr val="86B5C2"/>
              </a:solidFill>
            </a:rPr>
            <a:t>et les classes </a:t>
          </a:r>
          <a:r>
            <a:rPr lang="en-US" sz="2200" b="0" kern="1200" dirty="0" err="1" smtClean="0">
              <a:solidFill>
                <a:srgbClr val="86B5C2"/>
              </a:solidFill>
            </a:rPr>
            <a:t>spéciales</a:t>
          </a:r>
          <a:r>
            <a:rPr lang="en-US" sz="2200" b="0" kern="1200" dirty="0" smtClean="0">
              <a:solidFill>
                <a:srgbClr val="86B5C2"/>
              </a:solidFill>
            </a:rPr>
            <a:t> </a:t>
          </a:r>
          <a:r>
            <a:rPr lang="en-US" sz="2200" b="0" kern="1200" dirty="0" err="1" smtClean="0">
              <a:solidFill>
                <a:srgbClr val="86B5C2"/>
              </a:solidFill>
            </a:rPr>
            <a:t>ont</a:t>
          </a:r>
          <a:r>
            <a:rPr lang="en-US" sz="2200" b="0" kern="1200" dirty="0" smtClean="0">
              <a:solidFill>
                <a:srgbClr val="86B5C2"/>
              </a:solidFill>
            </a:rPr>
            <a:t> </a:t>
          </a:r>
          <a:r>
            <a:rPr lang="en-US" sz="2200" b="0" kern="1200" dirty="0" err="1" smtClean="0">
              <a:solidFill>
                <a:srgbClr val="86B5C2"/>
              </a:solidFill>
            </a:rPr>
            <a:t>été</a:t>
          </a:r>
          <a:r>
            <a:rPr lang="en-US" sz="2200" b="0" kern="1200" dirty="0" smtClean="0">
              <a:solidFill>
                <a:srgbClr val="86B5C2"/>
              </a:solidFill>
            </a:rPr>
            <a:t> </a:t>
          </a:r>
          <a:r>
            <a:rPr lang="en-US" sz="2200" b="0" kern="1200" dirty="0" err="1" smtClean="0">
              <a:solidFill>
                <a:srgbClr val="86B5C2"/>
              </a:solidFill>
            </a:rPr>
            <a:t>instaurées</a:t>
          </a:r>
          <a:r>
            <a:rPr lang="en-US" sz="2200" b="0" kern="1200" dirty="0" smtClean="0">
              <a:solidFill>
                <a:srgbClr val="86B5C2"/>
              </a:solidFill>
            </a:rPr>
            <a:t>.</a:t>
          </a:r>
          <a:endParaRPr lang="en-US" sz="2200" b="0" kern="1200" dirty="0">
            <a:solidFill>
              <a:srgbClr val="86B5C2"/>
            </a:solidFill>
          </a:endParaRPr>
        </a:p>
      </dsp:txBody>
      <dsp:txXfrm>
        <a:off x="2611327" y="1489614"/>
        <a:ext cx="2692794" cy="2396414"/>
      </dsp:txXfrm>
    </dsp:sp>
    <dsp:sp modelId="{14D6BA61-F17A-4B09-B31D-1715E5DCDCB0}">
      <dsp:nvSpPr>
        <dsp:cNvPr id="0" name=""/>
        <dsp:cNvSpPr/>
      </dsp:nvSpPr>
      <dsp:spPr>
        <a:xfrm>
          <a:off x="5132501" y="1109672"/>
          <a:ext cx="3101997" cy="648438"/>
        </a:xfrm>
        <a:prstGeom prst="rightArrow">
          <a:avLst>
            <a:gd name="adj1" fmla="val 50000"/>
            <a:gd name="adj2" fmla="val 50000"/>
          </a:avLst>
        </a:prstGeom>
        <a:solidFill>
          <a:srgbClr val="447988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216000" rIns="254000" bIns="197486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kern="1200" dirty="0" smtClean="0"/>
            <a:t>INTÉGRATION</a:t>
          </a:r>
          <a:endParaRPr lang="en-US" sz="2400" b="0" kern="1200" dirty="0"/>
        </a:p>
      </dsp:txBody>
      <dsp:txXfrm>
        <a:off x="5132501" y="1271782"/>
        <a:ext cx="2939888" cy="324219"/>
      </dsp:txXfrm>
    </dsp:sp>
    <dsp:sp modelId="{B8149EF3-387F-4446-8737-B17A8E6A97D8}">
      <dsp:nvSpPr>
        <dsp:cNvPr id="0" name=""/>
        <dsp:cNvSpPr/>
      </dsp:nvSpPr>
      <dsp:spPr>
        <a:xfrm>
          <a:off x="5129063" y="1813874"/>
          <a:ext cx="3230753" cy="173686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0" kern="1200" dirty="0" err="1" smtClean="0">
              <a:solidFill>
                <a:srgbClr val="437988"/>
              </a:solidFill>
            </a:rPr>
            <a:t>Maintenant</a:t>
          </a:r>
          <a:r>
            <a:rPr lang="en-US" sz="2200" b="0" kern="1200" dirty="0" smtClean="0">
              <a:solidFill>
                <a:srgbClr val="437988"/>
              </a:solidFill>
            </a:rPr>
            <a:t>, </a:t>
          </a:r>
          <a:r>
            <a:rPr lang="en-US" sz="2200" b="0" kern="1200" dirty="0" err="1" smtClean="0">
              <a:solidFill>
                <a:srgbClr val="437988"/>
              </a:solidFill>
            </a:rPr>
            <a:t>l’intégration</a:t>
          </a:r>
          <a:r>
            <a:rPr lang="en-US" sz="2200" b="0" kern="1200" dirty="0" smtClean="0">
              <a:solidFill>
                <a:srgbClr val="437988"/>
              </a:solidFill>
            </a:rPr>
            <a:t> </a:t>
          </a:r>
          <a:r>
            <a:rPr lang="en-US" sz="2200" b="0" kern="1200" dirty="0" err="1" smtClean="0">
              <a:solidFill>
                <a:srgbClr val="437988"/>
              </a:solidFill>
            </a:rPr>
            <a:t>est</a:t>
          </a:r>
          <a:r>
            <a:rPr lang="en-US" sz="2200" b="0" kern="1200" dirty="0" smtClean="0">
              <a:solidFill>
                <a:srgbClr val="437988"/>
              </a:solidFill>
            </a:rPr>
            <a:t> la </a:t>
          </a:r>
          <a:r>
            <a:rPr lang="en-US" sz="2200" b="0" kern="1200" dirty="0" err="1" smtClean="0">
              <a:solidFill>
                <a:srgbClr val="437988"/>
              </a:solidFill>
            </a:rPr>
            <a:t>norme</a:t>
          </a:r>
          <a:r>
            <a:rPr lang="en-US" sz="2200" b="0" kern="1200" dirty="0" smtClean="0">
              <a:solidFill>
                <a:srgbClr val="437988"/>
              </a:solidFill>
            </a:rPr>
            <a:t>, </a:t>
          </a:r>
          <a:r>
            <a:rPr lang="en-US" sz="2200" b="0" kern="1200" dirty="0" err="1" smtClean="0">
              <a:solidFill>
                <a:srgbClr val="437988"/>
              </a:solidFill>
            </a:rPr>
            <a:t>mais</a:t>
          </a:r>
          <a:r>
            <a:rPr lang="en-US" sz="2200" b="0" kern="1200" dirty="0" smtClean="0">
              <a:solidFill>
                <a:srgbClr val="437988"/>
              </a:solidFill>
            </a:rPr>
            <a:t> la </a:t>
          </a:r>
          <a:r>
            <a:rPr lang="en-US" sz="2200" b="0" kern="1200" dirty="0" err="1" smtClean="0">
              <a:solidFill>
                <a:srgbClr val="437988"/>
              </a:solidFill>
            </a:rPr>
            <a:t>formule</a:t>
          </a:r>
          <a:r>
            <a:rPr lang="en-US" sz="2200" b="0" kern="1200" dirty="0" smtClean="0">
              <a:solidFill>
                <a:srgbClr val="437988"/>
              </a:solidFill>
            </a:rPr>
            <a:t> </a:t>
          </a:r>
          <a:r>
            <a:rPr lang="en-US" sz="2200" b="0" kern="1200" dirty="0" err="1" smtClean="0">
              <a:solidFill>
                <a:srgbClr val="437988"/>
              </a:solidFill>
            </a:rPr>
            <a:t>actuelle</a:t>
          </a:r>
          <a:r>
            <a:rPr lang="en-US" sz="2200" b="0" kern="1200" dirty="0" smtClean="0">
              <a:solidFill>
                <a:srgbClr val="437988"/>
              </a:solidFill>
            </a:rPr>
            <a:t> ne </a:t>
          </a:r>
          <a:r>
            <a:rPr lang="en-US" sz="2200" b="0" kern="1200" dirty="0" err="1" smtClean="0">
              <a:solidFill>
                <a:srgbClr val="437988"/>
              </a:solidFill>
            </a:rPr>
            <a:t>fonctionne</a:t>
          </a:r>
          <a:r>
            <a:rPr lang="en-US" sz="2200" b="0" kern="1200" dirty="0" smtClean="0">
              <a:solidFill>
                <a:srgbClr val="437988"/>
              </a:solidFill>
            </a:rPr>
            <a:t> pas </a:t>
          </a:r>
          <a:r>
            <a:rPr lang="en-US" sz="2200" b="0" kern="1200" dirty="0" err="1" smtClean="0">
              <a:solidFill>
                <a:srgbClr val="437988"/>
              </a:solidFill>
            </a:rPr>
            <a:t>bien</a:t>
          </a:r>
          <a:r>
            <a:rPr lang="en-US" sz="2200" b="0" kern="1200" dirty="0" smtClean="0">
              <a:solidFill>
                <a:srgbClr val="437988"/>
              </a:solidFill>
            </a:rPr>
            <a:t> pour tout le monde.</a:t>
          </a:r>
          <a:endParaRPr lang="en-US" sz="2200" b="0" kern="1200" dirty="0">
            <a:solidFill>
              <a:srgbClr val="437988"/>
            </a:solidFill>
          </a:endParaRPr>
        </a:p>
      </dsp:txBody>
      <dsp:txXfrm>
        <a:off x="5129063" y="1813874"/>
        <a:ext cx="3230753" cy="173686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C4D3A3-AD29-4ACC-A491-BF05DCBA9D45}">
      <dsp:nvSpPr>
        <dsp:cNvPr id="0" name=""/>
        <dsp:cNvSpPr/>
      </dsp:nvSpPr>
      <dsp:spPr>
        <a:xfrm>
          <a:off x="64238" y="81023"/>
          <a:ext cx="2778652" cy="2288599"/>
        </a:xfrm>
        <a:prstGeom prst="ellipse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 smtClean="0">
              <a:solidFill>
                <a:schemeClr val="accent6"/>
              </a:solidFill>
            </a:rPr>
            <a:t>VOS TÉMOIGNAGES</a:t>
          </a:r>
          <a:endParaRPr lang="en-US" sz="2100" b="1" kern="1200" dirty="0">
            <a:solidFill>
              <a:schemeClr val="accent6"/>
            </a:solidFill>
          </a:endParaRPr>
        </a:p>
      </dsp:txBody>
      <dsp:txXfrm>
        <a:off x="471162" y="416181"/>
        <a:ext cx="1964804" cy="1618283"/>
      </dsp:txXfrm>
    </dsp:sp>
    <dsp:sp modelId="{08CD95C2-0041-4A92-87C5-E0D39AFC8640}">
      <dsp:nvSpPr>
        <dsp:cNvPr id="0" name=""/>
        <dsp:cNvSpPr/>
      </dsp:nvSpPr>
      <dsp:spPr>
        <a:xfrm>
          <a:off x="2461414" y="0"/>
          <a:ext cx="2688292" cy="2345452"/>
        </a:xfrm>
        <a:prstGeom prst="ellipse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 smtClean="0">
              <a:solidFill>
                <a:schemeClr val="accent6"/>
              </a:solidFill>
            </a:rPr>
            <a:t>VOS IDÉES</a:t>
          </a:r>
          <a:endParaRPr lang="en-US" sz="2100" b="1" kern="1200" dirty="0">
            <a:solidFill>
              <a:schemeClr val="accent6"/>
            </a:solidFill>
          </a:endParaRPr>
        </a:p>
      </dsp:txBody>
      <dsp:txXfrm>
        <a:off x="2855105" y="343483"/>
        <a:ext cx="1900910" cy="1658486"/>
      </dsp:txXfrm>
    </dsp:sp>
    <dsp:sp modelId="{C4BD9F42-DC0B-4B69-A525-3686BAD0A9BF}">
      <dsp:nvSpPr>
        <dsp:cNvPr id="0" name=""/>
        <dsp:cNvSpPr/>
      </dsp:nvSpPr>
      <dsp:spPr>
        <a:xfrm>
          <a:off x="4707966" y="-45256"/>
          <a:ext cx="2755115" cy="2571374"/>
        </a:xfrm>
        <a:prstGeom prst="ellipse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 smtClean="0">
              <a:solidFill>
                <a:schemeClr val="accent6"/>
              </a:solidFill>
            </a:rPr>
            <a:t>VOTRE EXPÉRIENCE</a:t>
          </a:r>
          <a:endParaRPr lang="en-US" sz="2000" b="1" kern="1200" dirty="0">
            <a:solidFill>
              <a:schemeClr val="accent6"/>
            </a:solidFill>
          </a:endParaRPr>
        </a:p>
      </dsp:txBody>
      <dsp:txXfrm>
        <a:off x="5111443" y="331313"/>
        <a:ext cx="1948161" cy="181823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224767-4296-4C2B-A522-2AC7627FF3C9}">
      <dsp:nvSpPr>
        <dsp:cNvPr id="0" name=""/>
        <dsp:cNvSpPr/>
      </dsp:nvSpPr>
      <dsp:spPr>
        <a:xfrm rot="16200000">
          <a:off x="1023520" y="-1023520"/>
          <a:ext cx="1811377" cy="3858418"/>
        </a:xfrm>
        <a:prstGeom prst="round1Rect">
          <a:avLst/>
        </a:prstGeom>
        <a:solidFill>
          <a:srgbClr val="A2DCF0">
            <a:alpha val="56078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kern="1200" dirty="0" smtClean="0">
              <a:solidFill>
                <a:srgbClr val="437988"/>
              </a:solidFill>
            </a:rPr>
            <a:t>1. </a:t>
          </a:r>
          <a:r>
            <a:rPr lang="en-US" sz="2400" b="0" kern="1200" dirty="0" err="1" smtClean="0">
              <a:solidFill>
                <a:srgbClr val="437988"/>
              </a:solidFill>
            </a:rPr>
            <a:t>Partenariats</a:t>
          </a:r>
          <a:r>
            <a:rPr lang="en-US" sz="2400" b="0" kern="1200" dirty="0" smtClean="0">
              <a:solidFill>
                <a:srgbClr val="437988"/>
              </a:solidFill>
            </a:rPr>
            <a:t> </a:t>
          </a:r>
          <a:r>
            <a:rPr lang="en-US" sz="2400" b="0" kern="1200" dirty="0" err="1" smtClean="0">
              <a:solidFill>
                <a:srgbClr val="437988"/>
              </a:solidFill>
            </a:rPr>
            <a:t>solides</a:t>
          </a:r>
          <a:r>
            <a:rPr lang="en-US" sz="2400" b="0" kern="1200" dirty="0" smtClean="0">
              <a:solidFill>
                <a:srgbClr val="437988"/>
              </a:solidFill>
            </a:rPr>
            <a:t> </a:t>
          </a:r>
          <a:br>
            <a:rPr lang="en-US" sz="2400" b="0" kern="1200" dirty="0" smtClean="0">
              <a:solidFill>
                <a:srgbClr val="437988"/>
              </a:solidFill>
            </a:rPr>
          </a:br>
          <a:r>
            <a:rPr lang="en-US" sz="2400" b="0" kern="1200" dirty="0" smtClean="0">
              <a:solidFill>
                <a:srgbClr val="437988"/>
              </a:solidFill>
            </a:rPr>
            <a:t>entre la </a:t>
          </a:r>
          <a:r>
            <a:rPr lang="en-US" sz="2400" b="0" kern="1200" dirty="0" err="1" smtClean="0">
              <a:solidFill>
                <a:srgbClr val="437988"/>
              </a:solidFill>
            </a:rPr>
            <a:t>maison</a:t>
          </a:r>
          <a:r>
            <a:rPr lang="en-US" sz="2400" b="0" kern="1200" dirty="0" smtClean="0">
              <a:solidFill>
                <a:srgbClr val="437988"/>
              </a:solidFill>
            </a:rPr>
            <a:t> et </a:t>
          </a:r>
          <a:r>
            <a:rPr lang="en-US" sz="2400" b="0" kern="1200" dirty="0" err="1" smtClean="0">
              <a:solidFill>
                <a:srgbClr val="437988"/>
              </a:solidFill>
            </a:rPr>
            <a:t>l’école</a:t>
          </a:r>
          <a:endParaRPr lang="en-US" sz="2400" b="0" kern="1200" dirty="0" smtClean="0">
            <a:solidFill>
              <a:srgbClr val="437988"/>
            </a:solidFill>
          </a:endParaRPr>
        </a:p>
      </dsp:txBody>
      <dsp:txXfrm rot="5400000">
        <a:off x="0" y="0"/>
        <a:ext cx="3858418" cy="1358533"/>
      </dsp:txXfrm>
    </dsp:sp>
    <dsp:sp modelId="{DC2CA871-49D7-4045-B2C4-FDA41DA0630F}">
      <dsp:nvSpPr>
        <dsp:cNvPr id="0" name=""/>
        <dsp:cNvSpPr/>
      </dsp:nvSpPr>
      <dsp:spPr>
        <a:xfrm>
          <a:off x="3858418" y="0"/>
          <a:ext cx="3858418" cy="1811377"/>
        </a:xfrm>
        <a:prstGeom prst="round1Rect">
          <a:avLst/>
        </a:prstGeom>
        <a:solidFill>
          <a:srgbClr val="A2DCF0">
            <a:alpha val="56078"/>
          </a:srgbClr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b="0" kern="1200" dirty="0" smtClean="0">
            <a:solidFill>
              <a:srgbClr val="437988"/>
            </a:solidFill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kern="1200" dirty="0" smtClean="0">
              <a:solidFill>
                <a:srgbClr val="437988"/>
              </a:solidFill>
            </a:rPr>
            <a:t>2. Continuum de </a:t>
          </a:r>
          <a:r>
            <a:rPr lang="en-US" sz="2400" b="0" kern="1200" dirty="0" err="1" smtClean="0">
              <a:solidFill>
                <a:srgbClr val="437988"/>
              </a:solidFill>
            </a:rPr>
            <a:t>programmes</a:t>
          </a:r>
          <a:r>
            <a:rPr lang="en-US" sz="2400" b="0" kern="1200" dirty="0" smtClean="0">
              <a:solidFill>
                <a:srgbClr val="437988"/>
              </a:solidFill>
            </a:rPr>
            <a:t>, de services et de cadres </a:t>
          </a:r>
          <a:r>
            <a:rPr lang="en-US" sz="2400" b="0" kern="1200" dirty="0" err="1" smtClean="0">
              <a:solidFill>
                <a:srgbClr val="437988"/>
              </a:solidFill>
            </a:rPr>
            <a:t>d’enseignement</a:t>
          </a:r>
          <a:endParaRPr lang="en-US" sz="2400" b="0" kern="1200" dirty="0" smtClean="0">
            <a:solidFill>
              <a:srgbClr val="437988"/>
            </a:solidFill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b="0" kern="1200" dirty="0">
            <a:solidFill>
              <a:srgbClr val="447988"/>
            </a:solidFill>
          </a:endParaRPr>
        </a:p>
      </dsp:txBody>
      <dsp:txXfrm>
        <a:off x="3858418" y="0"/>
        <a:ext cx="3858418" cy="1358533"/>
      </dsp:txXfrm>
    </dsp:sp>
    <dsp:sp modelId="{2F598872-8635-4E69-A1CF-B99CA3A4054D}">
      <dsp:nvSpPr>
        <dsp:cNvPr id="0" name=""/>
        <dsp:cNvSpPr/>
      </dsp:nvSpPr>
      <dsp:spPr>
        <a:xfrm rot="10800000">
          <a:off x="0" y="1811377"/>
          <a:ext cx="3858418" cy="1811377"/>
        </a:xfrm>
        <a:prstGeom prst="round1Rect">
          <a:avLst/>
        </a:prstGeom>
        <a:solidFill>
          <a:srgbClr val="A2DCF0">
            <a:alpha val="56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kern="1200" dirty="0" smtClean="0">
              <a:solidFill>
                <a:srgbClr val="4B7B98"/>
              </a:solidFill>
            </a:rPr>
            <a:t>3. </a:t>
          </a:r>
          <a:r>
            <a:rPr lang="en-US" sz="2400" b="0" kern="1200" dirty="0" err="1" smtClean="0">
              <a:solidFill>
                <a:srgbClr val="4B7B98"/>
              </a:solidFill>
            </a:rPr>
            <a:t>Éducation</a:t>
          </a:r>
          <a:r>
            <a:rPr lang="en-US" sz="2400" b="0" kern="1200" dirty="0" smtClean="0">
              <a:solidFill>
                <a:srgbClr val="4B7B98"/>
              </a:solidFill>
            </a:rPr>
            <a:t> </a:t>
          </a:r>
          <a:r>
            <a:rPr lang="en-US" sz="2400" b="0" kern="1200" dirty="0" err="1" smtClean="0">
              <a:solidFill>
                <a:srgbClr val="4B7B98"/>
              </a:solidFill>
            </a:rPr>
            <a:t>pratique</a:t>
          </a:r>
          <a:r>
            <a:rPr lang="en-US" sz="2400" b="0" kern="1200" dirty="0" smtClean="0">
              <a:solidFill>
                <a:srgbClr val="4B7B98"/>
              </a:solidFill>
            </a:rPr>
            <a:t> et </a:t>
          </a:r>
          <a:r>
            <a:rPr lang="en-US" sz="2400" b="0" kern="1200" dirty="0" err="1" smtClean="0">
              <a:solidFill>
                <a:srgbClr val="4B7B98"/>
              </a:solidFill>
            </a:rPr>
            <a:t>spécialisée</a:t>
          </a:r>
          <a:r>
            <a:rPr lang="en-US" sz="2400" b="0" kern="1200" dirty="0" smtClean="0">
              <a:solidFill>
                <a:srgbClr val="4B7B98"/>
              </a:solidFill>
            </a:rPr>
            <a:t> des </a:t>
          </a:r>
          <a:r>
            <a:rPr lang="en-US" sz="2400" b="0" kern="1200" dirty="0" err="1" smtClean="0">
              <a:solidFill>
                <a:srgbClr val="4B7B98"/>
              </a:solidFill>
            </a:rPr>
            <a:t>enseignants</a:t>
          </a:r>
          <a:endParaRPr lang="en-US" sz="2400" b="0" kern="1200" dirty="0" smtClean="0">
            <a:solidFill>
              <a:srgbClr val="4B7B98"/>
            </a:solidFill>
          </a:endParaRPr>
        </a:p>
      </dsp:txBody>
      <dsp:txXfrm rot="10800000">
        <a:off x="0" y="2264221"/>
        <a:ext cx="3858418" cy="1358533"/>
      </dsp:txXfrm>
    </dsp:sp>
    <dsp:sp modelId="{C592DFA0-FED3-4CDA-B5A6-1AA201ECB9C5}">
      <dsp:nvSpPr>
        <dsp:cNvPr id="0" name=""/>
        <dsp:cNvSpPr/>
      </dsp:nvSpPr>
      <dsp:spPr>
        <a:xfrm rot="5400000">
          <a:off x="4881939" y="787856"/>
          <a:ext cx="1811377" cy="3858418"/>
        </a:xfrm>
        <a:prstGeom prst="round1Rect">
          <a:avLst/>
        </a:prstGeom>
        <a:solidFill>
          <a:srgbClr val="A2DCF0">
            <a:alpha val="56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kern="1200" dirty="0" smtClean="0">
              <a:solidFill>
                <a:srgbClr val="437988"/>
              </a:solidFill>
            </a:rPr>
            <a:t>4. Collaboration </a:t>
          </a:r>
          <a:r>
            <a:rPr lang="en-US" sz="2400" b="0" kern="1200" dirty="0" err="1" smtClean="0">
              <a:solidFill>
                <a:srgbClr val="437988"/>
              </a:solidFill>
            </a:rPr>
            <a:t>interagences</a:t>
          </a:r>
          <a:r>
            <a:rPr lang="en-US" sz="2400" b="0" kern="1200" dirty="0" smtClean="0">
              <a:solidFill>
                <a:srgbClr val="437988"/>
              </a:solidFill>
            </a:rPr>
            <a:t> </a:t>
          </a:r>
          <a:r>
            <a:rPr lang="en-US" sz="2400" b="0" kern="1200" dirty="0" err="1" smtClean="0">
              <a:solidFill>
                <a:srgbClr val="437988"/>
              </a:solidFill>
            </a:rPr>
            <a:t>axée</a:t>
          </a:r>
          <a:r>
            <a:rPr lang="en-US" sz="2400" b="0" kern="1200" dirty="0" smtClean="0">
              <a:solidFill>
                <a:srgbClr val="437988"/>
              </a:solidFill>
            </a:rPr>
            <a:t> sur </a:t>
          </a:r>
          <a:r>
            <a:rPr lang="en-US" sz="2400" b="0" kern="1200" dirty="0" err="1" smtClean="0">
              <a:solidFill>
                <a:srgbClr val="437988"/>
              </a:solidFill>
            </a:rPr>
            <a:t>l’élève</a:t>
          </a:r>
          <a:endParaRPr lang="en-US" sz="2400" b="0" kern="1200" dirty="0">
            <a:solidFill>
              <a:srgbClr val="437988"/>
            </a:solidFill>
          </a:endParaRPr>
        </a:p>
      </dsp:txBody>
      <dsp:txXfrm rot="-5400000">
        <a:off x="3858419" y="2264221"/>
        <a:ext cx="3858418" cy="1358533"/>
      </dsp:txXfrm>
    </dsp:sp>
    <dsp:sp modelId="{62A8B187-2737-4647-BBF6-C10E2EDF09BB}">
      <dsp:nvSpPr>
        <dsp:cNvPr id="0" name=""/>
        <dsp:cNvSpPr/>
      </dsp:nvSpPr>
      <dsp:spPr>
        <a:xfrm>
          <a:off x="1030108" y="1358533"/>
          <a:ext cx="5656619" cy="905688"/>
        </a:xfrm>
        <a:prstGeom prst="roundRect">
          <a:avLst/>
        </a:prstGeom>
        <a:solidFill>
          <a:srgbClr val="86B5C2"/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kern="1200" dirty="0" smtClean="0">
              <a:solidFill>
                <a:schemeClr val="bg1"/>
              </a:solidFill>
            </a:rPr>
            <a:t>5. </a:t>
          </a:r>
          <a:r>
            <a:rPr lang="en-US" sz="2400" b="0" kern="1200" dirty="0" err="1" smtClean="0">
              <a:solidFill>
                <a:schemeClr val="bg1"/>
              </a:solidFill>
            </a:rPr>
            <a:t>Financement</a:t>
          </a:r>
          <a:r>
            <a:rPr lang="en-US" sz="2400" b="0" kern="1200" dirty="0" smtClean="0">
              <a:solidFill>
                <a:schemeClr val="bg1"/>
              </a:solidFill>
            </a:rPr>
            <a:t> et </a:t>
          </a:r>
          <a:r>
            <a:rPr lang="en-US" sz="2400" b="0" kern="1200" dirty="0" err="1" smtClean="0">
              <a:solidFill>
                <a:schemeClr val="bg1"/>
              </a:solidFill>
            </a:rPr>
            <a:t>ressources</a:t>
          </a:r>
          <a:r>
            <a:rPr lang="en-US" sz="2400" b="0" kern="1200" dirty="0" smtClean="0">
              <a:solidFill>
                <a:schemeClr val="bg1"/>
              </a:solidFill>
            </a:rPr>
            <a:t> </a:t>
          </a:r>
          <a:r>
            <a:rPr lang="en-US" sz="2400" b="0" kern="1200" dirty="0" err="1" smtClean="0">
              <a:solidFill>
                <a:schemeClr val="bg1"/>
              </a:solidFill>
            </a:rPr>
            <a:t>adéquats</a:t>
          </a:r>
          <a:endParaRPr lang="en-US" sz="2400" b="0" kern="1200" dirty="0">
            <a:solidFill>
              <a:schemeClr val="bg1"/>
            </a:solidFill>
          </a:endParaRPr>
        </a:p>
      </dsp:txBody>
      <dsp:txXfrm>
        <a:off x="1074320" y="1402745"/>
        <a:ext cx="5568195" cy="81726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224767-4296-4C2B-A522-2AC7627FF3C9}">
      <dsp:nvSpPr>
        <dsp:cNvPr id="0" name=""/>
        <dsp:cNvSpPr/>
      </dsp:nvSpPr>
      <dsp:spPr>
        <a:xfrm rot="16200000">
          <a:off x="1023520" y="-1023520"/>
          <a:ext cx="1811377" cy="3858418"/>
        </a:xfrm>
        <a:prstGeom prst="round1Rect">
          <a:avLst/>
        </a:prstGeom>
        <a:solidFill>
          <a:srgbClr val="A2DCF0">
            <a:alpha val="56078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kern="1200" dirty="0" smtClean="0">
              <a:solidFill>
                <a:srgbClr val="437988"/>
              </a:solidFill>
            </a:rPr>
            <a:t>1. </a:t>
          </a:r>
          <a:r>
            <a:rPr lang="en-US" sz="2400" b="0" kern="1200" dirty="0" err="1" smtClean="0">
              <a:solidFill>
                <a:srgbClr val="437988"/>
              </a:solidFill>
            </a:rPr>
            <a:t>Partenariats</a:t>
          </a:r>
          <a:r>
            <a:rPr lang="en-US" sz="2400" b="0" kern="1200" dirty="0" smtClean="0">
              <a:solidFill>
                <a:srgbClr val="437988"/>
              </a:solidFill>
            </a:rPr>
            <a:t> </a:t>
          </a:r>
          <a:r>
            <a:rPr lang="en-US" sz="2400" b="0" kern="1200" dirty="0" err="1" smtClean="0">
              <a:solidFill>
                <a:srgbClr val="437988"/>
              </a:solidFill>
            </a:rPr>
            <a:t>solides</a:t>
          </a:r>
          <a:r>
            <a:rPr lang="en-US" sz="2400" b="0" kern="1200" dirty="0" smtClean="0">
              <a:solidFill>
                <a:srgbClr val="437988"/>
              </a:solidFill>
            </a:rPr>
            <a:t> </a:t>
          </a:r>
          <a:br>
            <a:rPr lang="en-US" sz="2400" b="0" kern="1200" dirty="0" smtClean="0">
              <a:solidFill>
                <a:srgbClr val="437988"/>
              </a:solidFill>
            </a:rPr>
          </a:br>
          <a:r>
            <a:rPr lang="en-US" sz="2400" b="0" kern="1200" dirty="0" smtClean="0">
              <a:solidFill>
                <a:srgbClr val="437988"/>
              </a:solidFill>
            </a:rPr>
            <a:t>entre la </a:t>
          </a:r>
          <a:r>
            <a:rPr lang="en-US" sz="2400" b="0" kern="1200" dirty="0" err="1" smtClean="0">
              <a:solidFill>
                <a:srgbClr val="437988"/>
              </a:solidFill>
            </a:rPr>
            <a:t>maison</a:t>
          </a:r>
          <a:r>
            <a:rPr lang="en-US" sz="2400" b="0" kern="1200" dirty="0" smtClean="0">
              <a:solidFill>
                <a:srgbClr val="437988"/>
              </a:solidFill>
            </a:rPr>
            <a:t> et </a:t>
          </a:r>
          <a:r>
            <a:rPr lang="en-US" sz="2400" b="0" kern="1200" dirty="0" err="1" smtClean="0">
              <a:solidFill>
                <a:srgbClr val="437988"/>
              </a:solidFill>
            </a:rPr>
            <a:t>l’école</a:t>
          </a:r>
          <a:endParaRPr lang="en-US" sz="2400" b="0" kern="1200" dirty="0" smtClean="0">
            <a:solidFill>
              <a:srgbClr val="437988"/>
            </a:solidFill>
          </a:endParaRPr>
        </a:p>
      </dsp:txBody>
      <dsp:txXfrm rot="5400000">
        <a:off x="0" y="0"/>
        <a:ext cx="3858418" cy="1358533"/>
      </dsp:txXfrm>
    </dsp:sp>
    <dsp:sp modelId="{DC2CA871-49D7-4045-B2C4-FDA41DA0630F}">
      <dsp:nvSpPr>
        <dsp:cNvPr id="0" name=""/>
        <dsp:cNvSpPr/>
      </dsp:nvSpPr>
      <dsp:spPr>
        <a:xfrm>
          <a:off x="3858418" y="0"/>
          <a:ext cx="3858418" cy="1811377"/>
        </a:xfrm>
        <a:prstGeom prst="round1Rect">
          <a:avLst/>
        </a:prstGeom>
        <a:solidFill>
          <a:srgbClr val="A2DCF0">
            <a:alpha val="56078"/>
          </a:srgbClr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b="0" kern="1200" dirty="0" smtClean="0">
            <a:solidFill>
              <a:srgbClr val="437988"/>
            </a:solidFill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kern="1200" dirty="0" smtClean="0">
              <a:solidFill>
                <a:srgbClr val="437988"/>
              </a:solidFill>
            </a:rPr>
            <a:t>2. Continuum de </a:t>
          </a:r>
          <a:r>
            <a:rPr lang="en-US" sz="2400" b="0" kern="1200" dirty="0" err="1" smtClean="0">
              <a:solidFill>
                <a:srgbClr val="437988"/>
              </a:solidFill>
            </a:rPr>
            <a:t>programmes</a:t>
          </a:r>
          <a:r>
            <a:rPr lang="en-US" sz="2400" b="0" kern="1200" dirty="0" smtClean="0">
              <a:solidFill>
                <a:srgbClr val="437988"/>
              </a:solidFill>
            </a:rPr>
            <a:t>, de services et de cadres </a:t>
          </a:r>
          <a:r>
            <a:rPr lang="en-US" sz="2400" b="0" kern="1200" dirty="0" err="1" smtClean="0">
              <a:solidFill>
                <a:srgbClr val="437988"/>
              </a:solidFill>
            </a:rPr>
            <a:t>d’enseignement</a:t>
          </a:r>
          <a:endParaRPr lang="en-US" sz="2400" b="0" kern="1200" dirty="0" smtClean="0">
            <a:solidFill>
              <a:srgbClr val="437988"/>
            </a:solidFill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b="0" kern="1200" dirty="0">
            <a:solidFill>
              <a:srgbClr val="447988"/>
            </a:solidFill>
          </a:endParaRPr>
        </a:p>
      </dsp:txBody>
      <dsp:txXfrm>
        <a:off x="3858418" y="0"/>
        <a:ext cx="3858418" cy="1358533"/>
      </dsp:txXfrm>
    </dsp:sp>
    <dsp:sp modelId="{2F598872-8635-4E69-A1CF-B99CA3A4054D}">
      <dsp:nvSpPr>
        <dsp:cNvPr id="0" name=""/>
        <dsp:cNvSpPr/>
      </dsp:nvSpPr>
      <dsp:spPr>
        <a:xfrm rot="10800000">
          <a:off x="0" y="1811377"/>
          <a:ext cx="3858418" cy="1811377"/>
        </a:xfrm>
        <a:prstGeom prst="round1Rect">
          <a:avLst/>
        </a:prstGeom>
        <a:solidFill>
          <a:srgbClr val="A2DCF0">
            <a:alpha val="56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kern="1200" dirty="0" smtClean="0">
              <a:solidFill>
                <a:srgbClr val="4B7B98"/>
              </a:solidFill>
            </a:rPr>
            <a:t>3. </a:t>
          </a:r>
          <a:r>
            <a:rPr lang="en-US" sz="2400" b="0" kern="1200" dirty="0" err="1" smtClean="0">
              <a:solidFill>
                <a:srgbClr val="4B7B98"/>
              </a:solidFill>
            </a:rPr>
            <a:t>Éducation</a:t>
          </a:r>
          <a:r>
            <a:rPr lang="en-US" sz="2400" b="0" kern="1200" dirty="0" smtClean="0">
              <a:solidFill>
                <a:srgbClr val="4B7B98"/>
              </a:solidFill>
            </a:rPr>
            <a:t> </a:t>
          </a:r>
          <a:r>
            <a:rPr lang="en-US" sz="2400" b="0" kern="1200" dirty="0" err="1" smtClean="0">
              <a:solidFill>
                <a:srgbClr val="4B7B98"/>
              </a:solidFill>
            </a:rPr>
            <a:t>pratique</a:t>
          </a:r>
          <a:r>
            <a:rPr lang="en-US" sz="2400" b="0" kern="1200" dirty="0" smtClean="0">
              <a:solidFill>
                <a:srgbClr val="4B7B98"/>
              </a:solidFill>
            </a:rPr>
            <a:t> et </a:t>
          </a:r>
          <a:r>
            <a:rPr lang="en-US" sz="2400" b="0" kern="1200" dirty="0" err="1" smtClean="0">
              <a:solidFill>
                <a:srgbClr val="4B7B98"/>
              </a:solidFill>
            </a:rPr>
            <a:t>spécialisée</a:t>
          </a:r>
          <a:r>
            <a:rPr lang="en-US" sz="2400" b="0" kern="1200" dirty="0" smtClean="0">
              <a:solidFill>
                <a:srgbClr val="4B7B98"/>
              </a:solidFill>
            </a:rPr>
            <a:t> des </a:t>
          </a:r>
          <a:r>
            <a:rPr lang="en-US" sz="2400" b="0" kern="1200" dirty="0" err="1" smtClean="0">
              <a:solidFill>
                <a:srgbClr val="4B7B98"/>
              </a:solidFill>
            </a:rPr>
            <a:t>enseignants</a:t>
          </a:r>
          <a:endParaRPr lang="en-US" sz="2400" b="0" kern="1200" dirty="0" smtClean="0">
            <a:solidFill>
              <a:srgbClr val="4B7B98"/>
            </a:solidFill>
          </a:endParaRPr>
        </a:p>
      </dsp:txBody>
      <dsp:txXfrm rot="10800000">
        <a:off x="0" y="2264221"/>
        <a:ext cx="3858418" cy="1358533"/>
      </dsp:txXfrm>
    </dsp:sp>
    <dsp:sp modelId="{C592DFA0-FED3-4CDA-B5A6-1AA201ECB9C5}">
      <dsp:nvSpPr>
        <dsp:cNvPr id="0" name=""/>
        <dsp:cNvSpPr/>
      </dsp:nvSpPr>
      <dsp:spPr>
        <a:xfrm rot="5400000">
          <a:off x="4881939" y="787856"/>
          <a:ext cx="1811377" cy="3858418"/>
        </a:xfrm>
        <a:prstGeom prst="round1Rect">
          <a:avLst/>
        </a:prstGeom>
        <a:solidFill>
          <a:srgbClr val="A2DCF0">
            <a:alpha val="56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kern="1200" dirty="0" smtClean="0">
              <a:solidFill>
                <a:srgbClr val="437988"/>
              </a:solidFill>
            </a:rPr>
            <a:t>4. Collaboration </a:t>
          </a:r>
          <a:r>
            <a:rPr lang="en-US" sz="2400" b="0" kern="1200" dirty="0" err="1" smtClean="0">
              <a:solidFill>
                <a:srgbClr val="437988"/>
              </a:solidFill>
            </a:rPr>
            <a:t>interagences</a:t>
          </a:r>
          <a:r>
            <a:rPr lang="en-US" sz="2400" b="0" kern="1200" dirty="0" smtClean="0">
              <a:solidFill>
                <a:srgbClr val="437988"/>
              </a:solidFill>
            </a:rPr>
            <a:t> </a:t>
          </a:r>
          <a:r>
            <a:rPr lang="en-US" sz="2400" b="0" kern="1200" dirty="0" err="1" smtClean="0">
              <a:solidFill>
                <a:srgbClr val="437988"/>
              </a:solidFill>
            </a:rPr>
            <a:t>axée</a:t>
          </a:r>
          <a:r>
            <a:rPr lang="en-US" sz="2400" b="0" kern="1200" dirty="0" smtClean="0">
              <a:solidFill>
                <a:srgbClr val="437988"/>
              </a:solidFill>
            </a:rPr>
            <a:t> sur </a:t>
          </a:r>
          <a:r>
            <a:rPr lang="en-US" sz="2400" b="0" kern="1200" dirty="0" err="1" smtClean="0">
              <a:solidFill>
                <a:srgbClr val="437988"/>
              </a:solidFill>
            </a:rPr>
            <a:t>l’élève</a:t>
          </a:r>
          <a:endParaRPr lang="en-US" sz="2400" b="0" kern="1200" dirty="0">
            <a:solidFill>
              <a:srgbClr val="437988"/>
            </a:solidFill>
          </a:endParaRPr>
        </a:p>
      </dsp:txBody>
      <dsp:txXfrm rot="-5400000">
        <a:off x="3858419" y="2264221"/>
        <a:ext cx="3858418" cy="1358533"/>
      </dsp:txXfrm>
    </dsp:sp>
    <dsp:sp modelId="{62A8B187-2737-4647-BBF6-C10E2EDF09BB}">
      <dsp:nvSpPr>
        <dsp:cNvPr id="0" name=""/>
        <dsp:cNvSpPr/>
      </dsp:nvSpPr>
      <dsp:spPr>
        <a:xfrm>
          <a:off x="1030108" y="1358533"/>
          <a:ext cx="5656619" cy="905688"/>
        </a:xfrm>
        <a:prstGeom prst="roundRect">
          <a:avLst/>
        </a:prstGeom>
        <a:solidFill>
          <a:srgbClr val="86B5C2"/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kern="1200" dirty="0" smtClean="0">
              <a:solidFill>
                <a:schemeClr val="bg1"/>
              </a:solidFill>
            </a:rPr>
            <a:t>5. </a:t>
          </a:r>
          <a:r>
            <a:rPr lang="en-US" sz="2400" b="0" kern="1200" dirty="0" err="1" smtClean="0">
              <a:solidFill>
                <a:schemeClr val="bg1"/>
              </a:solidFill>
            </a:rPr>
            <a:t>Financement</a:t>
          </a:r>
          <a:r>
            <a:rPr lang="en-US" sz="2400" b="0" kern="1200" dirty="0" smtClean="0">
              <a:solidFill>
                <a:schemeClr val="bg1"/>
              </a:solidFill>
            </a:rPr>
            <a:t> et </a:t>
          </a:r>
          <a:r>
            <a:rPr lang="en-US" sz="2400" b="0" kern="1200" dirty="0" err="1" smtClean="0">
              <a:solidFill>
                <a:schemeClr val="bg1"/>
              </a:solidFill>
            </a:rPr>
            <a:t>ressources</a:t>
          </a:r>
          <a:r>
            <a:rPr lang="en-US" sz="2400" b="0" kern="1200" dirty="0" smtClean="0">
              <a:solidFill>
                <a:schemeClr val="bg1"/>
              </a:solidFill>
            </a:rPr>
            <a:t> </a:t>
          </a:r>
          <a:r>
            <a:rPr lang="en-US" sz="2400" b="0" kern="1200" dirty="0" err="1" smtClean="0">
              <a:solidFill>
                <a:schemeClr val="bg1"/>
              </a:solidFill>
            </a:rPr>
            <a:t>adéquats</a:t>
          </a:r>
          <a:endParaRPr lang="en-US" sz="2400" b="0" kern="1200" dirty="0">
            <a:solidFill>
              <a:schemeClr val="bg1"/>
            </a:solidFill>
          </a:endParaRPr>
        </a:p>
      </dsp:txBody>
      <dsp:txXfrm>
        <a:off x="1074320" y="1402745"/>
        <a:ext cx="5568195" cy="81726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224767-4296-4C2B-A522-2AC7627FF3C9}">
      <dsp:nvSpPr>
        <dsp:cNvPr id="0" name=""/>
        <dsp:cNvSpPr/>
      </dsp:nvSpPr>
      <dsp:spPr>
        <a:xfrm rot="16200000">
          <a:off x="1023520" y="-1023520"/>
          <a:ext cx="1811377" cy="3858418"/>
        </a:xfrm>
        <a:prstGeom prst="round1Rect">
          <a:avLst/>
        </a:prstGeom>
        <a:solidFill>
          <a:srgbClr val="A2DCF0">
            <a:alpha val="56078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kern="1200" dirty="0" smtClean="0">
              <a:solidFill>
                <a:srgbClr val="437988"/>
              </a:solidFill>
            </a:rPr>
            <a:t>1. </a:t>
          </a:r>
          <a:r>
            <a:rPr lang="en-US" sz="2400" b="0" kern="1200" dirty="0" err="1" smtClean="0">
              <a:solidFill>
                <a:srgbClr val="437988"/>
              </a:solidFill>
            </a:rPr>
            <a:t>Partenariats</a:t>
          </a:r>
          <a:r>
            <a:rPr lang="en-US" sz="2400" b="0" kern="1200" dirty="0" smtClean="0">
              <a:solidFill>
                <a:srgbClr val="437988"/>
              </a:solidFill>
            </a:rPr>
            <a:t> </a:t>
          </a:r>
          <a:r>
            <a:rPr lang="en-US" sz="2400" b="0" kern="1200" dirty="0" err="1" smtClean="0">
              <a:solidFill>
                <a:srgbClr val="437988"/>
              </a:solidFill>
            </a:rPr>
            <a:t>solides</a:t>
          </a:r>
          <a:r>
            <a:rPr lang="en-US" sz="2400" b="0" kern="1200" dirty="0" smtClean="0">
              <a:solidFill>
                <a:srgbClr val="437988"/>
              </a:solidFill>
            </a:rPr>
            <a:t> </a:t>
          </a:r>
          <a:br>
            <a:rPr lang="en-US" sz="2400" b="0" kern="1200" dirty="0" smtClean="0">
              <a:solidFill>
                <a:srgbClr val="437988"/>
              </a:solidFill>
            </a:rPr>
          </a:br>
          <a:r>
            <a:rPr lang="en-US" sz="2400" b="0" kern="1200" dirty="0" smtClean="0">
              <a:solidFill>
                <a:srgbClr val="437988"/>
              </a:solidFill>
            </a:rPr>
            <a:t>entre la </a:t>
          </a:r>
          <a:r>
            <a:rPr lang="en-US" sz="2400" b="0" kern="1200" dirty="0" err="1" smtClean="0">
              <a:solidFill>
                <a:srgbClr val="437988"/>
              </a:solidFill>
            </a:rPr>
            <a:t>maison</a:t>
          </a:r>
          <a:r>
            <a:rPr lang="en-US" sz="2400" b="0" kern="1200" dirty="0" smtClean="0">
              <a:solidFill>
                <a:srgbClr val="437988"/>
              </a:solidFill>
            </a:rPr>
            <a:t> et </a:t>
          </a:r>
          <a:r>
            <a:rPr lang="en-US" sz="2400" b="0" kern="1200" dirty="0" err="1" smtClean="0">
              <a:solidFill>
                <a:srgbClr val="437988"/>
              </a:solidFill>
            </a:rPr>
            <a:t>l’école</a:t>
          </a:r>
          <a:endParaRPr lang="en-US" sz="2400" b="0" kern="1200" dirty="0" smtClean="0">
            <a:solidFill>
              <a:srgbClr val="437988"/>
            </a:solidFill>
          </a:endParaRPr>
        </a:p>
      </dsp:txBody>
      <dsp:txXfrm rot="5400000">
        <a:off x="0" y="0"/>
        <a:ext cx="3858418" cy="1358533"/>
      </dsp:txXfrm>
    </dsp:sp>
    <dsp:sp modelId="{DC2CA871-49D7-4045-B2C4-FDA41DA0630F}">
      <dsp:nvSpPr>
        <dsp:cNvPr id="0" name=""/>
        <dsp:cNvSpPr/>
      </dsp:nvSpPr>
      <dsp:spPr>
        <a:xfrm>
          <a:off x="3858418" y="0"/>
          <a:ext cx="3858418" cy="1811377"/>
        </a:xfrm>
        <a:prstGeom prst="round1Rect">
          <a:avLst/>
        </a:prstGeom>
        <a:solidFill>
          <a:srgbClr val="A2DCF0">
            <a:alpha val="56078"/>
          </a:srgbClr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b="0" kern="1200" dirty="0" smtClean="0">
            <a:solidFill>
              <a:srgbClr val="437988"/>
            </a:solidFill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kern="1200" dirty="0" smtClean="0">
              <a:solidFill>
                <a:srgbClr val="437988"/>
              </a:solidFill>
            </a:rPr>
            <a:t>2. Continuum de </a:t>
          </a:r>
          <a:r>
            <a:rPr lang="en-US" sz="2400" b="0" kern="1200" dirty="0" err="1" smtClean="0">
              <a:solidFill>
                <a:srgbClr val="437988"/>
              </a:solidFill>
            </a:rPr>
            <a:t>programmes</a:t>
          </a:r>
          <a:r>
            <a:rPr lang="en-US" sz="2400" b="0" kern="1200" dirty="0" smtClean="0">
              <a:solidFill>
                <a:srgbClr val="437988"/>
              </a:solidFill>
            </a:rPr>
            <a:t>, de services et de cadres </a:t>
          </a:r>
          <a:r>
            <a:rPr lang="en-US" sz="2400" b="0" kern="1200" dirty="0" err="1" smtClean="0">
              <a:solidFill>
                <a:srgbClr val="437988"/>
              </a:solidFill>
            </a:rPr>
            <a:t>d’enseignement</a:t>
          </a:r>
          <a:endParaRPr lang="en-US" sz="2400" b="0" kern="1200" dirty="0" smtClean="0">
            <a:solidFill>
              <a:srgbClr val="437988"/>
            </a:solidFill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b="0" kern="1200" dirty="0">
            <a:solidFill>
              <a:srgbClr val="447988"/>
            </a:solidFill>
          </a:endParaRPr>
        </a:p>
      </dsp:txBody>
      <dsp:txXfrm>
        <a:off x="3858418" y="0"/>
        <a:ext cx="3858418" cy="1358533"/>
      </dsp:txXfrm>
    </dsp:sp>
    <dsp:sp modelId="{2F598872-8635-4E69-A1CF-B99CA3A4054D}">
      <dsp:nvSpPr>
        <dsp:cNvPr id="0" name=""/>
        <dsp:cNvSpPr/>
      </dsp:nvSpPr>
      <dsp:spPr>
        <a:xfrm rot="10800000">
          <a:off x="0" y="1811377"/>
          <a:ext cx="3858418" cy="1811377"/>
        </a:xfrm>
        <a:prstGeom prst="round1Rect">
          <a:avLst/>
        </a:prstGeom>
        <a:solidFill>
          <a:srgbClr val="A2DCF0">
            <a:alpha val="56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kern="1200" dirty="0" smtClean="0">
              <a:solidFill>
                <a:srgbClr val="4B7B98"/>
              </a:solidFill>
            </a:rPr>
            <a:t>3. </a:t>
          </a:r>
          <a:r>
            <a:rPr lang="en-US" sz="2400" b="0" kern="1200" dirty="0" err="1" smtClean="0">
              <a:solidFill>
                <a:srgbClr val="4B7B98"/>
              </a:solidFill>
            </a:rPr>
            <a:t>Éducation</a:t>
          </a:r>
          <a:r>
            <a:rPr lang="en-US" sz="2400" b="0" kern="1200" dirty="0" smtClean="0">
              <a:solidFill>
                <a:srgbClr val="4B7B98"/>
              </a:solidFill>
            </a:rPr>
            <a:t> </a:t>
          </a:r>
          <a:r>
            <a:rPr lang="en-US" sz="2400" b="0" kern="1200" dirty="0" err="1" smtClean="0">
              <a:solidFill>
                <a:srgbClr val="4B7B98"/>
              </a:solidFill>
            </a:rPr>
            <a:t>pratique</a:t>
          </a:r>
          <a:r>
            <a:rPr lang="en-US" sz="2400" b="0" kern="1200" dirty="0" smtClean="0">
              <a:solidFill>
                <a:srgbClr val="4B7B98"/>
              </a:solidFill>
            </a:rPr>
            <a:t> et </a:t>
          </a:r>
          <a:r>
            <a:rPr lang="en-US" sz="2400" b="0" kern="1200" dirty="0" err="1" smtClean="0">
              <a:solidFill>
                <a:srgbClr val="4B7B98"/>
              </a:solidFill>
            </a:rPr>
            <a:t>spécialisée</a:t>
          </a:r>
          <a:r>
            <a:rPr lang="en-US" sz="2400" b="0" kern="1200" dirty="0" smtClean="0">
              <a:solidFill>
                <a:srgbClr val="4B7B98"/>
              </a:solidFill>
            </a:rPr>
            <a:t> des </a:t>
          </a:r>
          <a:r>
            <a:rPr lang="en-US" sz="2400" b="0" kern="1200" dirty="0" err="1" smtClean="0">
              <a:solidFill>
                <a:srgbClr val="4B7B98"/>
              </a:solidFill>
            </a:rPr>
            <a:t>enseignants</a:t>
          </a:r>
          <a:endParaRPr lang="en-US" sz="2400" b="0" kern="1200" dirty="0" smtClean="0">
            <a:solidFill>
              <a:srgbClr val="4B7B98"/>
            </a:solidFill>
          </a:endParaRPr>
        </a:p>
      </dsp:txBody>
      <dsp:txXfrm rot="10800000">
        <a:off x="0" y="2264221"/>
        <a:ext cx="3858418" cy="1358533"/>
      </dsp:txXfrm>
    </dsp:sp>
    <dsp:sp modelId="{C592DFA0-FED3-4CDA-B5A6-1AA201ECB9C5}">
      <dsp:nvSpPr>
        <dsp:cNvPr id="0" name=""/>
        <dsp:cNvSpPr/>
      </dsp:nvSpPr>
      <dsp:spPr>
        <a:xfrm rot="5400000">
          <a:off x="4881939" y="787856"/>
          <a:ext cx="1811377" cy="3858418"/>
        </a:xfrm>
        <a:prstGeom prst="round1Rect">
          <a:avLst/>
        </a:prstGeom>
        <a:solidFill>
          <a:srgbClr val="A2DCF0">
            <a:alpha val="56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kern="1200" dirty="0" smtClean="0">
              <a:solidFill>
                <a:srgbClr val="437988"/>
              </a:solidFill>
            </a:rPr>
            <a:t>4. Collaboration </a:t>
          </a:r>
          <a:r>
            <a:rPr lang="en-US" sz="2400" b="0" kern="1200" dirty="0" err="1" smtClean="0">
              <a:solidFill>
                <a:srgbClr val="437988"/>
              </a:solidFill>
            </a:rPr>
            <a:t>interagences</a:t>
          </a:r>
          <a:r>
            <a:rPr lang="en-US" sz="2400" b="0" kern="1200" dirty="0" smtClean="0">
              <a:solidFill>
                <a:srgbClr val="437988"/>
              </a:solidFill>
            </a:rPr>
            <a:t> </a:t>
          </a:r>
          <a:r>
            <a:rPr lang="en-US" sz="2400" b="0" kern="1200" dirty="0" err="1" smtClean="0">
              <a:solidFill>
                <a:srgbClr val="437988"/>
              </a:solidFill>
            </a:rPr>
            <a:t>axée</a:t>
          </a:r>
          <a:r>
            <a:rPr lang="en-US" sz="2400" b="0" kern="1200" dirty="0" smtClean="0">
              <a:solidFill>
                <a:srgbClr val="437988"/>
              </a:solidFill>
            </a:rPr>
            <a:t> sur </a:t>
          </a:r>
          <a:r>
            <a:rPr lang="en-US" sz="2400" b="0" kern="1200" dirty="0" err="1" smtClean="0">
              <a:solidFill>
                <a:srgbClr val="437988"/>
              </a:solidFill>
            </a:rPr>
            <a:t>l’élève</a:t>
          </a:r>
          <a:endParaRPr lang="en-US" sz="2400" b="0" kern="1200" dirty="0">
            <a:solidFill>
              <a:srgbClr val="437988"/>
            </a:solidFill>
          </a:endParaRPr>
        </a:p>
      </dsp:txBody>
      <dsp:txXfrm rot="-5400000">
        <a:off x="3858419" y="2264221"/>
        <a:ext cx="3858418" cy="1358533"/>
      </dsp:txXfrm>
    </dsp:sp>
    <dsp:sp modelId="{62A8B187-2737-4647-BBF6-C10E2EDF09BB}">
      <dsp:nvSpPr>
        <dsp:cNvPr id="0" name=""/>
        <dsp:cNvSpPr/>
      </dsp:nvSpPr>
      <dsp:spPr>
        <a:xfrm>
          <a:off x="1030108" y="1358533"/>
          <a:ext cx="5656619" cy="905688"/>
        </a:xfrm>
        <a:prstGeom prst="roundRect">
          <a:avLst/>
        </a:prstGeom>
        <a:solidFill>
          <a:srgbClr val="86B5C2"/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kern="1200" dirty="0" smtClean="0">
              <a:solidFill>
                <a:schemeClr val="bg1"/>
              </a:solidFill>
            </a:rPr>
            <a:t>5. </a:t>
          </a:r>
          <a:r>
            <a:rPr lang="en-US" sz="2400" b="0" kern="1200" dirty="0" err="1" smtClean="0">
              <a:solidFill>
                <a:schemeClr val="bg1"/>
              </a:solidFill>
            </a:rPr>
            <a:t>Financement</a:t>
          </a:r>
          <a:r>
            <a:rPr lang="en-US" sz="2400" b="0" kern="1200" dirty="0" smtClean="0">
              <a:solidFill>
                <a:schemeClr val="bg1"/>
              </a:solidFill>
            </a:rPr>
            <a:t> et </a:t>
          </a:r>
          <a:r>
            <a:rPr lang="en-US" sz="2400" b="0" kern="1200" dirty="0" err="1" smtClean="0">
              <a:solidFill>
                <a:schemeClr val="bg1"/>
              </a:solidFill>
            </a:rPr>
            <a:t>ressources</a:t>
          </a:r>
          <a:r>
            <a:rPr lang="en-US" sz="2400" b="0" kern="1200" dirty="0" smtClean="0">
              <a:solidFill>
                <a:schemeClr val="bg1"/>
              </a:solidFill>
            </a:rPr>
            <a:t> </a:t>
          </a:r>
          <a:r>
            <a:rPr lang="en-US" sz="2400" b="0" kern="1200" dirty="0" err="1" smtClean="0">
              <a:solidFill>
                <a:schemeClr val="bg1"/>
              </a:solidFill>
            </a:rPr>
            <a:t>adéquats</a:t>
          </a:r>
          <a:endParaRPr lang="en-US" sz="2400" b="0" kern="1200" dirty="0">
            <a:solidFill>
              <a:schemeClr val="bg1"/>
            </a:solidFill>
          </a:endParaRPr>
        </a:p>
      </dsp:txBody>
      <dsp:txXfrm>
        <a:off x="1074320" y="1402745"/>
        <a:ext cx="5568195" cy="8172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ings+Icon">
  <dgm:title val="Interconnected Rings"/>
  <dgm:desc val="Use to show overlapping or interconnected ideas or concepts. The first seven lines of Level 1 text correspond with a circle. Unused text does not appear, but remains available if you switch layouts.  "/>
  <dgm:catLst>
    <dgm:cat type="relationship" pri="32000"/>
    <dgm:cat type="officeonline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0"/>
        <dgm:pt modelId="20"/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/>
        <dgm:pt modelId="20"/>
        <dgm:pt modelId="30"/>
        <dgm:pt modelId="40"/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2" destOrd="0"/>
      </dgm:cxnLst>
      <dgm:bg/>
      <dgm:whole/>
    </dgm:dataModel>
  </dgm:clrData>
  <dgm:layoutNode name="Name0">
    <dgm:varLst>
      <dgm:chMax val="7"/>
      <dgm:dir/>
      <dgm:resizeHandles val="exact"/>
    </dgm:varLst>
    <dgm:choose name="Name1">
      <dgm:if name="Name2" axis="ch" ptType="node" func="cnt" op="lt" val="1">
        <dgm:alg type="composite"/>
        <dgm:shape xmlns:r="http://schemas.openxmlformats.org/officeDocument/2006/relationships" r:blip="">
          <dgm:adjLst/>
        </dgm:shape>
        <dgm:presOf/>
        <dgm:constrLst/>
        <dgm:ruleLst/>
      </dgm:if>
      <dgm:if name="Name3" axis="ch" ptType="node" func="cnt" op="equ" val="1">
        <dgm:alg type="composite">
          <dgm:param type="ar" val="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/>
          <dgm:constr type="h" for="ch" forName="ellipse1" refType="h"/>
        </dgm:constrLst>
      </dgm:if>
      <dgm:if name="Name4" axis="ch" ptType="node" func="cnt" op="equ" val="2">
        <dgm:alg type="composite">
          <dgm:param type="ar" val="0.908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6602"/>
          <dgm:constr type="h" for="ch" forName="ellipse1" refType="h" fact="0.5999"/>
          <dgm:constr type="l" for="ch" forName="ellipse2" refType="w" fact="0.3398"/>
          <dgm:constr type="t" for="ch" forName="ellipse2" refType="h" fact="0.4001"/>
          <dgm:constr type="w" for="ch" forName="ellipse2" refType="w" fact="0.6602"/>
          <dgm:constr type="h" for="ch" forName="ellipse2" refType="h" fact="0.5999"/>
        </dgm:constrLst>
      </dgm:if>
      <dgm:if name="Name5" axis="ch" ptType="node" func="cnt" op="equ" val="3">
        <dgm:alg type="composite">
          <dgm:param type="ar" val="1.217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4929"/>
          <dgm:constr type="h" for="ch" forName="ellipse1" refType="h" fact="0.5999"/>
          <dgm:constr type="l" for="ch" forName="ellipse2" refType="w" fact="0.2537"/>
          <dgm:constr type="t" for="ch" forName="ellipse2" refType="h" fact="0.4001"/>
          <dgm:constr type="w" for="ch" forName="ellipse2" refType="w" fact="0.4929"/>
          <dgm:constr type="h" for="ch" forName="ellipse2" refType="h" fact="0.5999"/>
          <dgm:constr type="l" for="ch" forName="ellipse3" refType="w" fact="0.5071"/>
          <dgm:constr type="t" for="ch" forName="ellipse3" refType="h" fact="0"/>
          <dgm:constr type="w" for="ch" forName="ellipse3" refType="w" fact="0.4929"/>
          <dgm:constr type="h" for="ch" forName="ellipse3" refType="h" fact="0.5999"/>
        </dgm:constrLst>
      </dgm:if>
      <dgm:if name="Name6" axis="ch" ptType="node" func="cnt" op="equ" val="4">
        <dgm:alg type="composite">
          <dgm:param type="ar" val="1.5255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932"/>
          <dgm:constr type="h" for="ch" forName="ellipse1" refType="h" fact="0.5999"/>
          <dgm:constr type="l" for="ch" forName="ellipse2" refType="w" fact="0.2023"/>
          <dgm:constr type="t" for="ch" forName="ellipse2" refType="h" fact="0.4001"/>
          <dgm:constr type="w" for="ch" forName="ellipse2" refType="w" fact="0.3932"/>
          <dgm:constr type="h" for="ch" forName="ellipse2" refType="h" fact="0.5999"/>
          <dgm:constr type="l" for="ch" forName="ellipse3" refType="w" fact="0.4045"/>
          <dgm:constr type="t" for="ch" forName="ellipse3" refType="h" fact="0"/>
          <dgm:constr type="w" for="ch" forName="ellipse3" refType="w" fact="0.3932"/>
          <dgm:constr type="h" for="ch" forName="ellipse3" refType="h" fact="0.5999"/>
          <dgm:constr type="l" for="ch" forName="ellipse4" refType="w" fact="0.6068"/>
          <dgm:constr type="t" for="ch" forName="ellipse4" refType="h" fact="0.4001"/>
          <dgm:constr type="w" for="ch" forName="ellipse4" refType="w" fact="0.3932"/>
          <dgm:constr type="h" for="ch" forName="ellipse4" refType="h" fact="0.5999"/>
        </dgm:constrLst>
      </dgm:if>
      <dgm:if name="Name7" axis="ch" ptType="node" func="cnt" op="equ" val="5">
        <dgm:alg type="composite">
          <dgm:param type="ar" val="1.834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271"/>
          <dgm:constr type="h" for="ch" forName="ellipse1" refType="h" fact="0.5999"/>
          <dgm:constr type="l" for="ch" forName="ellipse2" refType="w" fact="0.1682"/>
          <dgm:constr type="t" for="ch" forName="ellipse2" refType="h" fact="0.4001"/>
          <dgm:constr type="w" for="ch" forName="ellipse2" refType="w" fact="0.3271"/>
          <dgm:constr type="h" for="ch" forName="ellipse2" refType="h" fact="0.5999"/>
          <dgm:constr type="l" for="ch" forName="ellipse3" refType="w" fact="0.3365"/>
          <dgm:constr type="t" for="ch" forName="ellipse3" refType="h" fact="0"/>
          <dgm:constr type="w" for="ch" forName="ellipse3" refType="w" fact="0.3271"/>
          <dgm:constr type="h" for="ch" forName="ellipse3" refType="h" fact="0.5999"/>
          <dgm:constr type="l" for="ch" forName="ellipse4" refType="w" fact="0.5047"/>
          <dgm:constr type="t" for="ch" forName="ellipse4" refType="h" fact="0.4001"/>
          <dgm:constr type="w" for="ch" forName="ellipse4" refType="w" fact="0.3271"/>
          <dgm:constr type="h" for="ch" forName="ellipse4" refType="h" fact="0.5999"/>
          <dgm:constr type="l" for="ch" forName="ellipse5" refType="w" fact="0.6729"/>
          <dgm:constr type="t" for="ch" forName="ellipse5" refType="h" fact="0"/>
          <dgm:constr type="w" for="ch" forName="ellipse5" refType="w" fact="0.3271"/>
          <dgm:constr type="h" for="ch" forName="ellipse5" refType="h" fact="0.5999"/>
        </dgm:constrLst>
      </dgm:if>
      <dgm:if name="Name8" axis="ch" ptType="node" func="cnt" op="equ" val="6">
        <dgm:alg type="composite">
          <dgm:param type="ar" val="2.1873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78"/>
          <dgm:constr type="h" for="ch" forName="ellipse1" refType="h" fact="0.6081"/>
          <dgm:constr type="l" for="ch" forName="ellipse2" refType="w" fact="0.1444"/>
          <dgm:constr type="t" for="ch" forName="ellipse2" refType="h" fact="0.3919"/>
          <dgm:constr type="w" for="ch" forName="ellipse2" refType="w" fact="0.278"/>
          <dgm:constr type="h" for="ch" forName="ellipse2" refType="h" fact="0.6081"/>
          <dgm:constr type="l" for="ch" forName="ellipse3" refType="w" fact="0.2888"/>
          <dgm:constr type="t" for="ch" forName="ellipse3" refType="h" fact="0"/>
          <dgm:constr type="w" for="ch" forName="ellipse3" refType="w" fact="0.278"/>
          <dgm:constr type="h" for="ch" forName="ellipse3" refType="h" fact="0.6081"/>
          <dgm:constr type="l" for="ch" forName="ellipse4" refType="w" fact="0.4332"/>
          <dgm:constr type="t" for="ch" forName="ellipse4" refType="h" fact="0.3919"/>
          <dgm:constr type="w" for="ch" forName="ellipse4" refType="w" fact="0.278"/>
          <dgm:constr type="h" for="ch" forName="ellipse4" refType="h" fact="0.6081"/>
          <dgm:constr type="l" for="ch" forName="ellipse5" refType="w" fact="0.5776"/>
          <dgm:constr type="t" for="ch" forName="ellipse5" refType="h" fact="0"/>
          <dgm:constr type="w" for="ch" forName="ellipse5" refType="w" fact="0.278"/>
          <dgm:constr type="h" for="ch" forName="ellipse5" refType="h" fact="0.6081"/>
          <dgm:constr type="l" for="ch" forName="ellipse6" refType="w" fact="0.722"/>
          <dgm:constr type="t" for="ch" forName="ellipse6" refType="h" fact="0.3919"/>
          <dgm:constr type="w" for="ch" forName="ellipse6" refType="w" fact="0.278"/>
          <dgm:constr type="h" for="ch" forName="ellipse6" refType="h" fact="0.6081"/>
        </dgm:constrLst>
      </dgm:if>
      <dgm:else name="Name9">
        <dgm:alg type="composite">
          <dgm:param type="ar" val="2.346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455"/>
          <dgm:constr type="h" for="ch" forName="ellipse1" refType="h" fact="0.5761"/>
          <dgm:constr type="l" for="ch" forName="ellipse2" refType="w" fact="0.1257"/>
          <dgm:constr type="t" for="ch" forName="ellipse2" refType="h" fact="0.4239"/>
          <dgm:constr type="w" for="ch" forName="ellipse2" refType="w" fact="0.2455"/>
          <dgm:constr type="h" for="ch" forName="ellipse2" refType="h" fact="0.5761"/>
          <dgm:constr type="l" for="ch" forName="ellipse3" refType="w" fact="0.2515"/>
          <dgm:constr type="t" for="ch" forName="ellipse3" refType="h" fact="0"/>
          <dgm:constr type="w" for="ch" forName="ellipse3" refType="w" fact="0.2455"/>
          <dgm:constr type="h" for="ch" forName="ellipse3" refType="h" fact="0.5761"/>
          <dgm:constr type="l" for="ch" forName="ellipse4" refType="w" fact="0.3772"/>
          <dgm:constr type="t" for="ch" forName="ellipse4" refType="h" fact="0.4239"/>
          <dgm:constr type="w" for="ch" forName="ellipse4" refType="w" fact="0.2455"/>
          <dgm:constr type="h" for="ch" forName="ellipse4" refType="h" fact="0.5761"/>
          <dgm:constr type="l" for="ch" forName="ellipse5" refType="w" fact="0.503"/>
          <dgm:constr type="t" for="ch" forName="ellipse5" refType="h" fact="0"/>
          <dgm:constr type="w" for="ch" forName="ellipse5" refType="w" fact="0.2455"/>
          <dgm:constr type="h" for="ch" forName="ellipse5" refType="h" fact="0.5761"/>
          <dgm:constr type="l" for="ch" forName="ellipse6" refType="w" fact="0.6287"/>
          <dgm:constr type="t" for="ch" forName="ellipse6" refType="h" fact="0.4239"/>
          <dgm:constr type="w" for="ch" forName="ellipse6" refType="w" fact="0.2455"/>
          <dgm:constr type="h" for="ch" forName="ellipse6" refType="h" fact="0.5761"/>
          <dgm:constr type="l" for="ch" forName="ellipse7" refType="w" fact="0.7545"/>
          <dgm:constr type="t" for="ch" forName="ellipse7" refType="h" fact="0"/>
          <dgm:constr type="w" for="ch" forName="ellipse7" refType="w" fact="0.2455"/>
          <dgm:constr type="h" for="ch" forName="ellipse7" refType="h" fact="0.5761"/>
        </dgm:constrLst>
      </dgm:else>
    </dgm:choose>
    <dgm:choose name="Name10">
      <dgm:if name="Name11" axis="ch" ptType="node" func="cnt" op="gte" val="1">
        <dgm:layoutNode name="ellipse1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12">
            <dgm:if name="Name13" func="var" arg="dir" op="equ" val="norm">
              <dgm:presOf axis="ch desOrSelf" ptType="node node" st="1 1" cnt="1 0"/>
            </dgm:if>
            <dgm:else name="Name14">
              <dgm:choose name="Name15">
                <dgm:if name="Name16" axis="ch" ptType="node" func="cnt" op="equ" val="1">
                  <dgm:presOf axis="ch desOrSelf" ptType="node node" st="1 1" cnt="1 0"/>
                </dgm:if>
                <dgm:if name="Name17" axis="ch" ptType="node" func="cnt" op="equ" val="2">
                  <dgm:presOf axis="ch desOrSelf" ptType="node node" st="2 1" cnt="1 0"/>
                </dgm:if>
                <dgm:if name="Name18" axis="ch" ptType="node" func="cnt" op="equ" val="3">
                  <dgm:presOf axis="ch desOrSelf" ptType="node node" st="3 1" cnt="1 0"/>
                </dgm:if>
                <dgm:if name="Name19" axis="ch" ptType="node" func="cnt" op="equ" val="4">
                  <dgm:presOf axis="ch desOrSelf" ptType="node node" st="4 1" cnt="1 0"/>
                </dgm:if>
                <dgm:if name="Name20" axis="ch" ptType="node" func="cnt" op="equ" val="5">
                  <dgm:presOf axis="ch desOrSelf" ptType="node node" st="5 1" cnt="1 0"/>
                </dgm:if>
                <dgm:if name="Name21" axis="ch" ptType="node" func="cnt" op="equ" val="6">
                  <dgm:presOf axis="ch desOrSelf" ptType="node node" st="6 1" cnt="1 0"/>
                </dgm:if>
                <dgm:if name="Name22" axis="ch" ptType="node" func="cnt" op="gte" val="7">
                  <dgm:presOf axis="ch desOrSelf" ptType="node node" st="7 1" cnt="1 0"/>
                </dgm:if>
                <dgm:else name="Name2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24"/>
    </dgm:choose>
    <dgm:choose name="Name25">
      <dgm:if name="Name26" axis="ch" ptType="node" func="cnt" op="gte" val="2">
        <dgm:layoutNode name="ellipse2" styleLbl="vennNode1">
          <dgm:varLst>
            <dgm:bulletEnabled val="1"/>
          </dgm:varLst>
          <dgm:alg type="tx"/>
          <dgm:choose name="Name27">
            <dgm:if name="Name2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2 1" cnt="1 0"/>
            </dgm:if>
            <dgm:else name="Name29">
              <dgm:shape xmlns:r="http://schemas.openxmlformats.org/officeDocument/2006/relationships" type="ellipse" r:blip="" zOrderOff="-2">
                <dgm:adjLst/>
              </dgm:shape>
              <dgm:choose name="Name30">
                <dgm:if name="Name31" axis="ch" ptType="node" func="cnt" op="equ" val="2">
                  <dgm:presOf axis="ch desOrSelf" ptType="node node" st="1 1" cnt="1 0"/>
                </dgm:if>
                <dgm:if name="Name32" axis="ch" ptType="node" func="cnt" op="equ" val="3">
                  <dgm:presOf axis="ch desOrSelf" ptType="node node" st="2 1" cnt="1 0"/>
                </dgm:if>
                <dgm:if name="Name33" axis="ch" ptType="node" func="cnt" op="equ" val="4">
                  <dgm:presOf axis="ch desOrSelf" ptType="node node" st="3 1" cnt="1 0"/>
                </dgm:if>
                <dgm:if name="Name34" axis="ch" ptType="node" func="cnt" op="equ" val="5">
                  <dgm:presOf axis="ch desOrSelf" ptType="node node" st="4 1" cnt="1 0"/>
                </dgm:if>
                <dgm:if name="Name35" axis="ch" ptType="node" func="cnt" op="equ" val="6">
                  <dgm:presOf axis="ch desOrSelf" ptType="node node" st="5 1" cnt="1 0"/>
                </dgm:if>
                <dgm:if name="Name36" axis="ch" ptType="node" func="cnt" op="gte" val="7">
                  <dgm:presOf axis="ch desOrSelf" ptType="node node" st="6 1" cnt="1 0"/>
                </dgm:if>
                <dgm:else name="Name37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  <dgm:choose name="Name39">
      <dgm:if name="Name40" axis="ch" ptType="node" func="cnt" op="gte" val="3">
        <dgm:layoutNode name="ellipse3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41">
            <dgm:if name="Name42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3 1" cnt="1 0"/>
            </dgm:if>
            <dgm:else name="Name43">
              <dgm:shape xmlns:r="http://schemas.openxmlformats.org/officeDocument/2006/relationships" type="ellipse" r:blip="" zOrderOff="-4">
                <dgm:adjLst/>
              </dgm:shape>
              <dgm:choose name="Name44">
                <dgm:if name="Name45" axis="ch" ptType="node" func="cnt" op="equ" val="3">
                  <dgm:presOf axis="ch desOrSelf" ptType="node node" st="1 1" cnt="1 0"/>
                </dgm:if>
                <dgm:if name="Name46" axis="ch" ptType="node" func="cnt" op="equ" val="4">
                  <dgm:presOf axis="ch desOrSelf" ptType="node node" st="2 1" cnt="1 0"/>
                </dgm:if>
                <dgm:if name="Name47" axis="ch" ptType="node" func="cnt" op="equ" val="5">
                  <dgm:presOf axis="ch desOrSelf" ptType="node node" st="3 1" cnt="1 0"/>
                </dgm:if>
                <dgm:if name="Name48" axis="ch" ptType="node" func="cnt" op="equ" val="6">
                  <dgm:presOf axis="ch desOrSelf" ptType="node node" st="4 1" cnt="1 0"/>
                </dgm:if>
                <dgm:if name="Name49" axis="ch" ptType="node" func="cnt" op="gte" val="7">
                  <dgm:presOf axis="ch desOrSelf" ptType="node node" st="5 1" cnt="1 0"/>
                </dgm:if>
                <dgm:else name="Name50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1"/>
    </dgm:choose>
    <dgm:choose name="Name52">
      <dgm:if name="Name53" axis="ch" ptType="node" func="cnt" op="gte" val="4">
        <dgm:layoutNode name="ellipse4" styleLbl="vennNode1">
          <dgm:varLst>
            <dgm:bulletEnabled val="1"/>
          </dgm:varLst>
          <dgm:alg type="tx"/>
          <dgm:choose name="Name54">
            <dgm:if name="Name55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4 1" cnt="1 0"/>
            </dgm:if>
            <dgm:else name="Name56">
              <dgm:shape xmlns:r="http://schemas.openxmlformats.org/officeDocument/2006/relationships" type="ellipse" r:blip="" zOrderOff="-6">
                <dgm:adjLst/>
              </dgm:shape>
              <dgm:choose name="Name57">
                <dgm:if name="Name58" axis="ch" ptType="node" func="cnt" op="equ" val="4">
                  <dgm:presOf axis="ch desOrSelf" ptType="node node" st="1 1" cnt="1 0"/>
                </dgm:if>
                <dgm:if name="Name59" axis="ch" ptType="node" func="cnt" op="equ" val="5">
                  <dgm:presOf axis="ch desOrSelf" ptType="node node" st="2 1" cnt="1 0"/>
                </dgm:if>
                <dgm:if name="Name60" axis="ch" ptType="node" func="cnt" op="equ" val="6">
                  <dgm:presOf axis="ch desOrSelf" ptType="node node" st="3 1" cnt="1 0"/>
                </dgm:if>
                <dgm:if name="Name61" axis="ch" ptType="node" func="cnt" op="gte" val="7">
                  <dgm:presOf axis="ch desOrSelf" ptType="node node" st="4 1" cnt="1 0"/>
                </dgm:if>
                <dgm:else name="Name62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63"/>
    </dgm:choose>
    <dgm:choose name="Name64">
      <dgm:if name="Name65" axis="ch" ptType="node" func="cnt" op="gte" val="5">
        <dgm:layoutNode name="ellipse5" styleLbl="vennNode1">
          <dgm:varLst>
            <dgm:bulletEnabled val="1"/>
          </dgm:varLst>
          <dgm:alg type="tx"/>
          <dgm:choose name="Name66">
            <dgm:if name="Name67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5 1" cnt="1 0"/>
            </dgm:if>
            <dgm:else name="Name68">
              <dgm:shape xmlns:r="http://schemas.openxmlformats.org/officeDocument/2006/relationships" type="ellipse" r:blip="" zOrderOff="-8">
                <dgm:adjLst/>
              </dgm:shape>
              <dgm:choose name="Name69">
                <dgm:if name="Name70" axis="ch" ptType="node" func="cnt" op="equ" val="5">
                  <dgm:presOf axis="ch desOrSelf" ptType="node node" st="1 1" cnt="1 0"/>
                </dgm:if>
                <dgm:if name="Name71" axis="ch" ptType="node" func="cnt" op="equ" val="6">
                  <dgm:presOf axis="ch desOrSelf" ptType="node node" st="2 1" cnt="1 0"/>
                </dgm:if>
                <dgm:if name="Name72" axis="ch" ptType="node" func="cnt" op="gte" val="7">
                  <dgm:presOf axis="ch desOrSelf" ptType="node node" st="3 1" cnt="1 0"/>
                </dgm:if>
                <dgm:else name="Name7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74"/>
    </dgm:choose>
    <dgm:choose name="Name75">
      <dgm:if name="Name76" axis="ch" ptType="node" func="cnt" op="gte" val="6">
        <dgm:layoutNode name="ellipse6" styleLbl="vennNode1">
          <dgm:varLst>
            <dgm:bulletEnabled val="1"/>
          </dgm:varLst>
          <dgm:alg type="tx"/>
          <dgm:choose name="Name77">
            <dgm:if name="Name7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6 1" cnt="1 0"/>
            </dgm:if>
            <dgm:else name="Name79">
              <dgm:shape xmlns:r="http://schemas.openxmlformats.org/officeDocument/2006/relationships" type="ellipse" r:blip="" zOrderOff="-10">
                <dgm:adjLst/>
              </dgm:shape>
              <dgm:choose name="Name80">
                <dgm:if name="Name81" axis="ch" ptType="node" func="cnt" op="equ" val="6">
                  <dgm:presOf axis="ch desOrSelf" ptType="node node" st="1 1" cnt="1 0"/>
                </dgm:if>
                <dgm:if name="Name82" axis="ch" ptType="node" func="cnt" op="gte" val="7">
                  <dgm:presOf axis="ch desOrSelf" ptType="node node" st="2 1" cnt="1 0"/>
                </dgm:if>
                <dgm:else name="Name8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84"/>
    </dgm:choose>
    <dgm:choose name="Name85">
      <dgm:if name="Name86" axis="ch" ptType="node" func="cnt" op="gte" val="7">
        <dgm:layoutNode name="ellipse7" styleLbl="vennNode1">
          <dgm:varLst>
            <dgm:bulletEnabled val="1"/>
          </dgm:varLst>
          <dgm:alg type="tx"/>
          <dgm:choose name="Name87">
            <dgm:if name="Name8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7 1" cnt="1 0"/>
            </dgm:if>
            <dgm:else name="Name89">
              <dgm:shape xmlns:r="http://schemas.openxmlformats.org/officeDocument/2006/relationships" type="ellipse" r:blip="" zOrderOff="-12">
                <dgm:adjLst/>
              </dgm:shape>
              <dgm:presOf axis="ch desOrSelf" ptType="node node" st="1 1" cnt="1 0"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90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D61DEA-7DFC-394B-A88C-F5C813B24C47}" type="datetimeFigureOut">
              <a:rPr lang="en-US" smtClean="0"/>
              <a:t>11/27/17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5E996B-2905-2241-93BC-896DEC8B8FF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15543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AB7E31-2529-384A-A83C-3DCEA556ACF6}" type="datetimeFigureOut">
              <a:rPr lang="en-US" smtClean="0"/>
              <a:t>11/27/17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49AC24-519D-6342-AF53-5F77AE3CA31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42828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Sarah</a:t>
            </a:r>
          </a:p>
          <a:p>
            <a:pPr marL="171450" indent="-171450">
              <a:buFontTx/>
              <a:buChar char="-"/>
            </a:pPr>
            <a:r>
              <a:rPr lang="en-US" dirty="0"/>
              <a:t>-Monica </a:t>
            </a:r>
          </a:p>
          <a:p>
            <a:pPr marL="171450" indent="-171450">
              <a:buFontTx/>
              <a:buChar char="-"/>
            </a:pPr>
            <a:r>
              <a:rPr lang="en-US" dirty="0"/>
              <a:t>Adela</a:t>
            </a:r>
          </a:p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49AC24-519D-6342-AF53-5F77AE3CA317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2222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Sera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49AC24-519D-6342-AF53-5F77AE3CA317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8324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Sera</a:t>
            </a:r>
          </a:p>
          <a:p>
            <a: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r>
              <a:rPr lang="en-US" sz="9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6:30 Arrival, Welcome and Framing Update on the work of the Commission</a:t>
            </a:r>
            <a:r>
              <a:rPr lang="en-US" sz="9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(slides 1-19)</a:t>
            </a:r>
          </a:p>
          <a:p>
            <a:r>
              <a:rPr lang="en-US" sz="9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6:50 Group Discussions: Understanding Current Experiences</a:t>
            </a:r>
            <a:r>
              <a:rPr lang="en-US" sz="9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(slide 20)</a:t>
            </a:r>
          </a:p>
          <a:p>
            <a:r>
              <a:rPr lang="en-US" sz="9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6:50 - Framing</a:t>
            </a:r>
          </a:p>
          <a:p>
            <a:r>
              <a:rPr lang="en-US" sz="9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7:00 - Table Conversations</a:t>
            </a:r>
          </a:p>
          <a:p>
            <a:r>
              <a:rPr lang="en-US" sz="9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7:20 - Hearing from the room</a:t>
            </a:r>
          </a:p>
          <a:p>
            <a:r>
              <a:rPr lang="en-US" sz="9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7:35 Roundtables: Priorities for Action </a:t>
            </a:r>
            <a:endParaRPr lang="en-US" sz="900" b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9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7:35- Framing (Slides 21-30)</a:t>
            </a:r>
          </a:p>
          <a:p>
            <a:r>
              <a:rPr lang="en-US" sz="9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7:40- Q&amp;A</a:t>
            </a:r>
          </a:p>
          <a:p>
            <a:r>
              <a:rPr lang="en-US" sz="9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7:55- Roundtables (Slides 31-32)</a:t>
            </a:r>
          </a:p>
          <a:p>
            <a:r>
              <a:rPr lang="en-US" sz="9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8:35 - Hearing from the room</a:t>
            </a:r>
          </a:p>
          <a:p>
            <a:r>
              <a:rPr lang="en-US" sz="9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8:45  Setting Priorities &amp; Closing Thoughts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49AC24-519D-6342-AF53-5F77AE3CA317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8324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sz="9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Adela</a:t>
            </a:r>
          </a:p>
          <a:p>
            <a:r>
              <a:rPr lang="en-CA" sz="9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Gaps between changing student needs and current model of inclusive education (programs; settings)</a:t>
            </a:r>
          </a:p>
          <a:p>
            <a:r>
              <a:rPr lang="en-CA" sz="9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Widespread support for the principle of inclusive education but implementation not working</a:t>
            </a:r>
          </a:p>
          <a:p>
            <a:r>
              <a:rPr lang="en-CA" sz="9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Need to redefine and redesign inclusive education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49AC24-519D-6342-AF53-5F77AE3CA317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62603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Adela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49AC24-519D-6342-AF53-5F77AE3CA317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76658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Adela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49AC24-519D-6342-AF53-5F77AE3CA317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60628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SERA</a:t>
            </a:r>
          </a:p>
          <a:p>
            <a:pPr marL="171450" indent="-171450">
              <a:buFontTx/>
              <a:buChar char="-"/>
            </a:pPr>
            <a:r>
              <a:rPr lang="en-US" dirty="0"/>
              <a:t>Education</a:t>
            </a:r>
          </a:p>
          <a:p>
            <a:pPr marL="171450" indent="-171450">
              <a:buFontTx/>
              <a:buChar char="-"/>
            </a:pPr>
            <a:r>
              <a:rPr lang="en-US" dirty="0"/>
              <a:t>Parent</a:t>
            </a:r>
          </a:p>
          <a:p>
            <a:pPr marL="171450" indent="-171450">
              <a:buFontTx/>
              <a:buChar char="-"/>
            </a:pPr>
            <a:r>
              <a:rPr lang="en-US" dirty="0"/>
              <a:t>Student</a:t>
            </a:r>
          </a:p>
          <a:p>
            <a:pPr marL="171450" indent="-171450">
              <a:buFontTx/>
              <a:buChar char="-"/>
            </a:pPr>
            <a:r>
              <a:rPr lang="en-US" dirty="0"/>
              <a:t>In the System</a:t>
            </a:r>
          </a:p>
          <a:p>
            <a:pPr marL="171450" indent="-171450">
              <a:buFontTx/>
              <a:buChar char="-"/>
            </a:pPr>
            <a:r>
              <a:rPr lang="en-US" dirty="0"/>
              <a:t>Community Organization</a:t>
            </a:r>
          </a:p>
          <a:p>
            <a:pPr marL="171450" indent="-171450">
              <a:buFontTx/>
              <a:buChar char="-"/>
            </a:pPr>
            <a:r>
              <a:rPr lang="en-US" dirty="0"/>
              <a:t>Elected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49AC24-519D-6342-AF53-5F77AE3CA317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61152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Sera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49AC24-519D-6342-AF53-5F77AE3CA317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83246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SERA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49AC24-519D-6342-AF53-5F77AE3CA317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611525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SERA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49AC24-519D-6342-AF53-5F77AE3CA317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724443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SERA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49AC24-519D-6342-AF53-5F77AE3CA317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72444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Monica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49AC24-519D-6342-AF53-5F77AE3CA317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367593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Monica – overview</a:t>
            </a:r>
          </a:p>
          <a:p>
            <a:r>
              <a:rPr lang="en-CA" dirty="0"/>
              <a:t>ADD DETAIL</a:t>
            </a:r>
          </a:p>
          <a:p>
            <a:r>
              <a:rPr lang="en-CA" dirty="0"/>
              <a:t>Sarah - Strong School and Home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dirty="0"/>
              <a:t>Adela – Continuum Services, P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dirty="0"/>
              <a:t>Monica - </a:t>
            </a:r>
            <a:r>
              <a:rPr lang="en-US" sz="900" b="1" dirty="0"/>
              <a:t>Practical, specialized teacher education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1" dirty="0"/>
              <a:t>Sarah – Student-focused</a:t>
            </a:r>
            <a:r>
              <a:rPr lang="en-US" sz="900" b="1" baseline="0" dirty="0"/>
              <a:t> interagency </a:t>
            </a:r>
            <a:r>
              <a:rPr lang="en-US" sz="900" b="1" baseline="0" dirty="0" err="1"/>
              <a:t>collaborat</a:t>
            </a:r>
            <a:endParaRPr lang="en-US" sz="900" b="1" dirty="0"/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900" b="1" dirty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49AC24-519D-6342-AF53-5F77AE3CA317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485395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49AC24-519D-6342-AF53-5F77AE3CA31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74735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49AC24-519D-6342-AF53-5F77AE3CA317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039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49AC24-519D-6342-AF53-5F77AE3CA317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61212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49AC24-519D-6342-AF53-5F77AE3CA317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17254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49AC24-519D-6342-AF53-5F77AE3CA317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56558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Monica – overview</a:t>
            </a:r>
          </a:p>
          <a:p>
            <a:r>
              <a:rPr lang="en-CA" dirty="0"/>
              <a:t>ADD DETAIL</a:t>
            </a:r>
          </a:p>
          <a:p>
            <a:r>
              <a:rPr lang="en-CA" dirty="0"/>
              <a:t>Sarah - Strong School and Home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dirty="0"/>
              <a:t>Adela – Continuum Services, P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dirty="0"/>
              <a:t>Monica - </a:t>
            </a:r>
            <a:r>
              <a:rPr lang="en-US" sz="900" b="1" dirty="0"/>
              <a:t>Practical, specialized teacher education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1" dirty="0"/>
              <a:t>Sarah – Student-focused</a:t>
            </a:r>
            <a:r>
              <a:rPr lang="en-US" sz="900" b="1" baseline="0" dirty="0"/>
              <a:t> interagency </a:t>
            </a:r>
            <a:r>
              <a:rPr lang="en-US" sz="900" b="1" baseline="0" dirty="0" err="1"/>
              <a:t>collaborat</a:t>
            </a:r>
            <a:endParaRPr lang="en-US" sz="900" b="1" dirty="0"/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900" b="1" dirty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49AC24-519D-6342-AF53-5F77AE3CA317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310588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SERA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49AC24-519D-6342-AF53-5F77AE3CA317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522963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Monica – overview</a:t>
            </a:r>
          </a:p>
          <a:p>
            <a:r>
              <a:rPr lang="en-CA" dirty="0"/>
              <a:t>ADD DETAIL</a:t>
            </a:r>
          </a:p>
          <a:p>
            <a:r>
              <a:rPr lang="en-CA" dirty="0"/>
              <a:t>Sarah - Strong School and Home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dirty="0"/>
              <a:t>Adela – Continuum Services, P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dirty="0"/>
              <a:t>Monica - </a:t>
            </a:r>
            <a:r>
              <a:rPr lang="en-US" sz="900" b="1" dirty="0"/>
              <a:t>Practical, specialized teacher education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1" dirty="0"/>
              <a:t>Sarah – Student-focused</a:t>
            </a:r>
            <a:r>
              <a:rPr lang="en-US" sz="900" b="1" baseline="0" dirty="0"/>
              <a:t> interagency </a:t>
            </a:r>
            <a:r>
              <a:rPr lang="en-US" sz="900" b="1" baseline="0" dirty="0" err="1"/>
              <a:t>collaborat</a:t>
            </a:r>
            <a:endParaRPr lang="en-US" sz="900" b="1" dirty="0"/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900" b="1" dirty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49AC24-519D-6342-AF53-5F77AE3CA317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987323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Sarah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49AC24-519D-6342-AF53-5F77AE3CA317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0236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Adela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49AC24-519D-6342-AF53-5F77AE3CA31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75839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Sarah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49AC24-519D-6342-AF53-5F77AE3CA317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237936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DELETE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49AC24-519D-6342-AF53-5F77AE3CA317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007718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SARAH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49AC24-519D-6342-AF53-5F77AE3CA317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71677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Adela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49AC24-519D-6342-AF53-5F77AE3CA317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62822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Monica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49AC24-519D-6342-AF53-5F77AE3CA317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83205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Sarah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49AC24-519D-6342-AF53-5F77AE3CA317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74444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Sarah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49AC24-519D-6342-AF53-5F77AE3CA317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8324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Sarah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49AC24-519D-6342-AF53-5F77AE3CA317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5273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Sera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49AC24-519D-6342-AF53-5F77AE3CA317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50870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0268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33866" y="757247"/>
            <a:ext cx="7415561" cy="1039964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lang="en-US" sz="7200" b="1" i="0" smtClean="0">
                <a:solidFill>
                  <a:schemeClr val="bg1"/>
                </a:solidFill>
                <a:effectLst/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dirty="0">
                <a:effectLst/>
                <a:latin typeface="Raleway" charset="0"/>
              </a:rPr>
              <a:t>TURNING</a:t>
            </a:r>
            <a:r>
              <a:rPr lang="en-US" dirty="0">
                <a:effectLst/>
                <a:latin typeface="Raleway Light" charset="0"/>
              </a:rPr>
              <a:t> </a:t>
            </a:r>
            <a:r>
              <a:rPr lang="en-US" b="1" dirty="0">
                <a:effectLst/>
                <a:latin typeface="Raleway" charset="0"/>
              </a:rPr>
              <a:t>POINT</a:t>
            </a:r>
            <a:endParaRPr lang="en-US" dirty="0">
              <a:effectLst/>
              <a:latin typeface="Raleway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3865" y="1904024"/>
            <a:ext cx="7614092" cy="752091"/>
          </a:xfrm>
        </p:spPr>
        <p:txBody>
          <a:bodyPr/>
          <a:lstStyle>
            <a:lvl1pPr marL="0" indent="0" algn="l">
              <a:buNone/>
              <a:defRPr lang="en-US" b="1" i="0" smtClean="0">
                <a:solidFill>
                  <a:schemeClr val="bg1"/>
                </a:solidFill>
                <a:effectLst/>
                <a:latin typeface="Calibri" charset="0"/>
                <a:ea typeface="Calibri" charset="0"/>
                <a:cs typeface="Calibri" charset="0"/>
              </a:defRPr>
            </a:lvl1pPr>
            <a:lvl2pPr marL="457203" indent="0" algn="ctr">
              <a:buNone/>
              <a:defRPr sz="2000"/>
            </a:lvl2pPr>
            <a:lvl3pPr marL="914405" indent="0" algn="ctr">
              <a:buNone/>
              <a:defRPr sz="1800"/>
            </a:lvl3pPr>
            <a:lvl4pPr marL="1371608" indent="0" algn="ctr">
              <a:buNone/>
              <a:defRPr sz="1600"/>
            </a:lvl4pPr>
            <a:lvl5pPr marL="1828812" indent="0" algn="ctr">
              <a:buNone/>
              <a:defRPr sz="1600"/>
            </a:lvl5pPr>
            <a:lvl6pPr marL="2286014" indent="0" algn="ctr">
              <a:buNone/>
              <a:defRPr sz="1600"/>
            </a:lvl6pPr>
            <a:lvl7pPr marL="2743217" indent="0" algn="ctr">
              <a:buNone/>
              <a:defRPr sz="1600"/>
            </a:lvl7pPr>
            <a:lvl8pPr marL="3200420" indent="0" algn="ctr">
              <a:buNone/>
              <a:defRPr sz="1600"/>
            </a:lvl8pPr>
            <a:lvl9pPr marL="3657623" indent="0" algn="ctr">
              <a:buNone/>
              <a:defRPr sz="1600"/>
            </a:lvl9pPr>
          </a:lstStyle>
          <a:p>
            <a:r>
              <a:rPr lang="en-US" dirty="0">
                <a:effectLst/>
                <a:latin typeface="Raleway" charset="0"/>
              </a:rPr>
              <a:t>Interim Report of the commission on Inclusive education</a:t>
            </a:r>
          </a:p>
        </p:txBody>
      </p:sp>
    </p:spTree>
    <p:extLst>
      <p:ext uri="{BB962C8B-B14F-4D97-AF65-F5344CB8AC3E}">
        <p14:creationId xmlns:p14="http://schemas.microsoft.com/office/powerpoint/2010/main" val="1021205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87824" y="6557611"/>
            <a:ext cx="3086101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03479" y="6553566"/>
            <a:ext cx="2057400" cy="365125"/>
          </a:xfrm>
        </p:spPr>
        <p:txBody>
          <a:bodyPr/>
          <a:lstStyle/>
          <a:p>
            <a:fld id="{D93FD426-CC06-3A41-8ED2-FC1072D4BE0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677663" y="3247816"/>
            <a:ext cx="7716768" cy="24007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itle Placeholder 16"/>
          <p:cNvSpPr>
            <a:spLocks noGrp="1"/>
          </p:cNvSpPr>
          <p:nvPr>
            <p:ph type="title"/>
          </p:nvPr>
        </p:nvSpPr>
        <p:spPr>
          <a:xfrm>
            <a:off x="677663" y="429542"/>
            <a:ext cx="771676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3600" b="1">
                <a:solidFill>
                  <a:srgbClr val="42607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2564" y="5384378"/>
            <a:ext cx="2407534" cy="714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9679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87824" y="6557611"/>
            <a:ext cx="3086101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03479" y="6553566"/>
            <a:ext cx="2057400" cy="365125"/>
          </a:xfrm>
        </p:spPr>
        <p:txBody>
          <a:bodyPr/>
          <a:lstStyle/>
          <a:p>
            <a:fld id="{D93FD426-CC06-3A41-8ED2-FC1072D4BE0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677663" y="3247816"/>
            <a:ext cx="7716768" cy="24007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itle Placeholder 16"/>
          <p:cNvSpPr>
            <a:spLocks noGrp="1"/>
          </p:cNvSpPr>
          <p:nvPr>
            <p:ph type="title"/>
          </p:nvPr>
        </p:nvSpPr>
        <p:spPr>
          <a:xfrm>
            <a:off x="677663" y="1853228"/>
            <a:ext cx="771676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86B5C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371403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8CCABFE-7E86-4934-8F18-19E05ABD6E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7862A69-E834-441F-B964-7BB87E1551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655C433-5F01-4D90-ABF0-5EEC0CC66E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06DDE-24EE-4873-B2EC-EF8283289D1B}" type="datetimeFigureOut">
              <a:rPr lang="en-US" smtClean="0"/>
              <a:t>11/27/17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AE23E4A-D3BD-4833-A177-B449FF8D4B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FC0B8CA-A868-4964-B9E4-689194FD9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FD426-CC06-3A41-8ED2-FC1072D4BE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01795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87824" y="6557611"/>
            <a:ext cx="3086101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03479" y="6553566"/>
            <a:ext cx="2057400" cy="365125"/>
          </a:xfrm>
        </p:spPr>
        <p:txBody>
          <a:bodyPr/>
          <a:lstStyle/>
          <a:p>
            <a:fld id="{D93FD426-CC06-3A41-8ED2-FC1072D4BE0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677663" y="3247816"/>
            <a:ext cx="7716768" cy="24007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itle Placeholder 16"/>
          <p:cNvSpPr>
            <a:spLocks noGrp="1"/>
          </p:cNvSpPr>
          <p:nvPr>
            <p:ph type="title"/>
          </p:nvPr>
        </p:nvSpPr>
        <p:spPr>
          <a:xfrm>
            <a:off x="677663" y="1853228"/>
            <a:ext cx="771676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86B5C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253984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6183" y="3139443"/>
            <a:ext cx="7716768" cy="24007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11571" y="652738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D93FD426-CC06-3A41-8ED2-FC1072D4BE0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itle Placeholder 16"/>
          <p:cNvSpPr>
            <a:spLocks noGrp="1"/>
          </p:cNvSpPr>
          <p:nvPr>
            <p:ph type="title"/>
          </p:nvPr>
        </p:nvSpPr>
        <p:spPr>
          <a:xfrm>
            <a:off x="646183" y="1744855"/>
            <a:ext cx="771676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46184" y="6561900"/>
            <a:ext cx="3086101" cy="365125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400" b="1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6392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0" r:id="rId3"/>
    <p:sldLayoutId id="2147483678" r:id="rId4"/>
    <p:sldLayoutId id="2147483677" r:id="rId5"/>
  </p:sldLayoutIdLst>
  <p:txStyles>
    <p:titleStyle>
      <a:lvl1pPr algn="l" defTabSz="914405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5D87A1"/>
          </a:solidFill>
          <a:latin typeface="+mj-lt"/>
          <a:ea typeface="+mj-ea"/>
          <a:cs typeface="+mj-cs"/>
        </a:defRPr>
      </a:lvl1pPr>
    </p:titleStyle>
    <p:bodyStyle>
      <a:lvl1pPr marL="228602" indent="-228602" algn="l" defTabSz="914405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6" indent="-228602" algn="l" defTabSz="914405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7" indent="-228602" algn="l" defTabSz="914405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11" indent="-228602" algn="l" defTabSz="914405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14" indent="-228602" algn="l" defTabSz="914405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16" indent="-228602" algn="l" defTabSz="914405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19" indent="-228602" algn="l" defTabSz="914405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21" indent="-228602" algn="l" defTabSz="914405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26" indent="-228602" algn="l" defTabSz="914405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3" algn="l" defTabSz="9144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5" algn="l" defTabSz="9144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8" algn="l" defTabSz="9144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12" algn="l" defTabSz="9144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14" algn="l" defTabSz="9144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17" algn="l" defTabSz="9144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20" algn="l" defTabSz="9144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23" algn="l" defTabSz="9144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1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4" Type="http://schemas.openxmlformats.org/officeDocument/2006/relationships/diagramLayout" Target="../diagrams/layout3.xml"/><Relationship Id="rId5" Type="http://schemas.openxmlformats.org/officeDocument/2006/relationships/diagramQuickStyle" Target="../diagrams/quickStyle3.xml"/><Relationship Id="rId6" Type="http://schemas.openxmlformats.org/officeDocument/2006/relationships/diagramColors" Target="../diagrams/colors3.xml"/><Relationship Id="rId7" Type="http://schemas.microsoft.com/office/2007/relationships/diagramDrawing" Target="../diagrams/drawing3.xml"/><Relationship Id="rId8" Type="http://schemas.openxmlformats.org/officeDocument/2006/relationships/comments" Target="../comments/comment1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2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4" Type="http://schemas.openxmlformats.org/officeDocument/2006/relationships/diagramLayout" Target="../diagrams/layout4.xml"/><Relationship Id="rId5" Type="http://schemas.openxmlformats.org/officeDocument/2006/relationships/diagramQuickStyle" Target="../diagrams/quickStyle4.xml"/><Relationship Id="rId6" Type="http://schemas.openxmlformats.org/officeDocument/2006/relationships/diagramColors" Target="../diagrams/colors4.xml"/><Relationship Id="rId7" Type="http://schemas.microsoft.com/office/2007/relationships/diagramDrawing" Target="../diagrams/drawing4.xml"/><Relationship Id="rId8" Type="http://schemas.openxmlformats.org/officeDocument/2006/relationships/comments" Target="../comments/comment2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1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4" Type="http://schemas.openxmlformats.org/officeDocument/2006/relationships/diagramLayout" Target="../diagrams/layout5.xml"/><Relationship Id="rId5" Type="http://schemas.openxmlformats.org/officeDocument/2006/relationships/diagramQuickStyle" Target="../diagrams/quickStyle5.xml"/><Relationship Id="rId6" Type="http://schemas.openxmlformats.org/officeDocument/2006/relationships/diagramColors" Target="../diagrams/colors5.xml"/><Relationship Id="rId7" Type="http://schemas.microsoft.com/office/2007/relationships/diagramDrawing" Target="../diagrams/drawing5.xml"/><Relationship Id="rId8" Type="http://schemas.openxmlformats.org/officeDocument/2006/relationships/comments" Target="../comments/comment3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3.jp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8.jp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4.jp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clusiveedns.ca/" TargetMode="External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4" Type="http://schemas.openxmlformats.org/officeDocument/2006/relationships/image" Target="../media/image4.jpg"/><Relationship Id="rId5" Type="http://schemas.openxmlformats.org/officeDocument/2006/relationships/image" Target="../media/image3.jp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diagramData" Target="../diagrams/data2.xml"/><Relationship Id="rId5" Type="http://schemas.openxmlformats.org/officeDocument/2006/relationships/diagramLayout" Target="../diagrams/layout2.xml"/><Relationship Id="rId6" Type="http://schemas.openxmlformats.org/officeDocument/2006/relationships/diagramQuickStyle" Target="../diagrams/quickStyle2.xml"/><Relationship Id="rId7" Type="http://schemas.openxmlformats.org/officeDocument/2006/relationships/diagramColors" Target="../diagrams/colors2.xml"/><Relationship Id="rId8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973" y="1872556"/>
            <a:ext cx="7292052" cy="4005986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0" y="1497031"/>
            <a:ext cx="9143999" cy="59023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fr-CA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Façonnement d’un nouveau modèle d’intégration dans l’éducation</a:t>
            </a:r>
            <a:endParaRPr lang="fr-CA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0869"/>
            <a:ext cx="9143999" cy="1087524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 smtClean="0">
                <a:solidFill>
                  <a:srgbClr val="86B5C2"/>
                </a:solidFill>
                <a:latin typeface="Arial" charset="0"/>
                <a:ea typeface="Arial" charset="0"/>
                <a:cs typeface="Arial" charset="0"/>
              </a:rPr>
              <a:t>NOS POINTS DE VUE, </a:t>
            </a:r>
            <a:br>
              <a:rPr lang="en-US" sz="4000" b="1" dirty="0" smtClean="0">
                <a:solidFill>
                  <a:srgbClr val="86B5C2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4000" b="1" dirty="0" smtClean="0">
                <a:solidFill>
                  <a:srgbClr val="447988"/>
                </a:solidFill>
                <a:latin typeface="Arial" charset="0"/>
                <a:ea typeface="Arial" charset="0"/>
                <a:cs typeface="Arial" charset="0"/>
              </a:rPr>
              <a:t>NOTRE AVENIR</a:t>
            </a:r>
            <a:endParaRPr lang="en-US" sz="4000" b="1" dirty="0">
              <a:solidFill>
                <a:srgbClr val="447988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8284" y="5356905"/>
            <a:ext cx="2592728" cy="769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13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8263" y="1944548"/>
            <a:ext cx="8484243" cy="4583574"/>
          </a:xfrm>
        </p:spPr>
        <p:txBody>
          <a:bodyPr>
            <a:noAutofit/>
          </a:bodyPr>
          <a:lstStyle/>
          <a:p>
            <a:pPr marL="171456" indent="-171456">
              <a:lnSpc>
                <a:spcPct val="100000"/>
              </a:lnSpc>
              <a:defRPr/>
            </a:pP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Racontez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votre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expérience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(par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vidéo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et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écrit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    7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nov.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– 15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déc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  <a:p>
            <a:pPr marL="171456" indent="-171456">
              <a:lnSpc>
                <a:spcPct val="100000"/>
              </a:lnSpc>
              <a:defRPr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Tables rondes des parties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prenantes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                    30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nov.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– 2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déc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  <a:p>
            <a:pPr marL="171456" indent="-171456">
              <a:lnSpc>
                <a:spcPct val="100000"/>
              </a:lnSpc>
              <a:defRPr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Envoi de communications                                           7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nov.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– 5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déc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  <a:p>
            <a:pPr marL="171456" indent="-171456">
              <a:lnSpc>
                <a:spcPct val="100000"/>
              </a:lnSpc>
              <a:defRPr/>
            </a:pP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Sondage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(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en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ligne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                                                   21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nov.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– 15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déc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  <a:p>
            <a:pPr marL="171456" indent="-171456">
              <a:lnSpc>
                <a:spcPct val="100000"/>
              </a:lnSpc>
              <a:defRPr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Ateliers publics et </a:t>
            </a:r>
            <a:r>
              <a:rPr lang="en-US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visites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de 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sites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scolaires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	 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    21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nov.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– 30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nov.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lnSpc>
                <a:spcPct val="100000"/>
              </a:lnSpc>
              <a:buNone/>
              <a:defRPr/>
            </a:pPr>
            <a:endParaRPr lang="en-US" sz="2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lnSpc>
                <a:spcPct val="100000"/>
              </a:lnSpc>
              <a:buNone/>
              <a:defRPr/>
            </a:pPr>
            <a:endParaRPr lang="en-US" sz="2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793410" y="429542"/>
            <a:ext cx="771676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42607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37616D"/>
                </a:solidFill>
                <a:latin typeface="+mn-lt"/>
              </a:rPr>
              <a:t>Options pour la consultation</a:t>
            </a:r>
            <a:endParaRPr lang="en-US" dirty="0">
              <a:solidFill>
                <a:srgbClr val="37616D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93515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820" y="1666754"/>
            <a:ext cx="7826040" cy="3953154"/>
          </a:xfrm>
          <a:prstGeom prst="rect">
            <a:avLst/>
          </a:prstGeom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77663" y="452691"/>
            <a:ext cx="7716768" cy="1325563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37616D"/>
                </a:solidFill>
                <a:latin typeface="+mn-lt"/>
              </a:rPr>
              <a:t>Dates des ateliers</a:t>
            </a:r>
            <a:endParaRPr lang="en-US" sz="4000" b="1" dirty="0">
              <a:solidFill>
                <a:srgbClr val="37616D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39107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77663" y="1940299"/>
            <a:ext cx="8049648" cy="356925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Rencontrer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des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Néoécossais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à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l’échelle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de la province</a:t>
            </a:r>
          </a:p>
          <a:p>
            <a:pPr>
              <a:lnSpc>
                <a:spcPct val="100000"/>
              </a:lnSpc>
            </a:pP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Recueillir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les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témoignages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des gens sur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l’intégration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dans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l’éducation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ct val="100000"/>
              </a:lnSpc>
            </a:pP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S’enquérir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des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nouvelles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idées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et des innovations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afin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d’aller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de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l’avant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ct val="100000"/>
              </a:lnSpc>
            </a:pP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En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apprendre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sur les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priorités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des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Néoécossais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en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matière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d’intégration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dans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l’éducation</a:t>
            </a:r>
            <a:endParaRPr lang="en-US" sz="2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ct val="100000"/>
              </a:lnSpc>
            </a:pPr>
            <a:endParaRPr lang="en-US" sz="2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ct val="100000"/>
              </a:lnSpc>
            </a:pPr>
            <a:endParaRPr lang="en-US" sz="2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>
                <a:solidFill>
                  <a:srgbClr val="4B7B98"/>
                </a:solidFill>
              </a:rPr>
              <a:t>Buts des ateliers publics</a:t>
            </a:r>
            <a:endParaRPr lang="en-US" sz="3600" b="1" dirty="0">
              <a:solidFill>
                <a:srgbClr val="4B7B98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10234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xmlns="" id="{7E2F607D-BA30-4714-A8DF-ACFFFCA0976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4088322"/>
              </p:ext>
            </p:extLst>
          </p:nvPr>
        </p:nvGraphicFramePr>
        <p:xfrm>
          <a:off x="1066908" y="1326628"/>
          <a:ext cx="7007727" cy="3989016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1033856">
                  <a:extLst>
                    <a:ext uri="{9D8B030D-6E8A-4147-A177-3AD203B41FA5}">
                      <a16:colId xmlns:a16="http://schemas.microsoft.com/office/drawing/2014/main" xmlns="" val="2873223860"/>
                    </a:ext>
                  </a:extLst>
                </a:gridCol>
                <a:gridCol w="5973871">
                  <a:extLst>
                    <a:ext uri="{9D8B030D-6E8A-4147-A177-3AD203B41FA5}">
                      <a16:colId xmlns:a16="http://schemas.microsoft.com/office/drawing/2014/main" xmlns="" val="1675808750"/>
                    </a:ext>
                  </a:extLst>
                </a:gridCol>
              </a:tblGrid>
              <a:tr h="570534">
                <a:tc>
                  <a:txBody>
                    <a:bodyPr/>
                    <a:lstStyle/>
                    <a:p>
                      <a:pPr marL="0" marR="0" indent="0" algn="l" defTabSz="9144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r>
                        <a:rPr lang="en-US" sz="2400" b="0" kern="120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:30</a:t>
                      </a:r>
                      <a:r>
                        <a:rPr lang="en-US" sz="2400" b="0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endParaRPr lang="en-US" sz="24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79232" marR="79232" marT="60960" marB="60960">
                    <a:solidFill>
                      <a:srgbClr val="86B5C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kern="1200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Accueil</a:t>
                      </a:r>
                      <a:r>
                        <a:rPr lang="en-US" sz="2400" b="0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mot</a:t>
                      </a:r>
                      <a:r>
                        <a:rPr lang="en-US" sz="2400" b="0" kern="120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 </a:t>
                      </a:r>
                      <a:r>
                        <a:rPr lang="en-US" sz="2400" b="0" kern="1200" baseline="0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bienvenue</a:t>
                      </a:r>
                      <a:r>
                        <a:rPr lang="en-US" sz="2400" b="0" kern="120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et </a:t>
                      </a:r>
                      <a:r>
                        <a:rPr lang="en-US" sz="2400" b="0" kern="1200" baseline="0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présentation</a:t>
                      </a:r>
                      <a:r>
                        <a:rPr lang="en-US" sz="2400" b="0" kern="120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du cadre de travail</a:t>
                      </a:r>
                      <a:endParaRPr lang="en-US" sz="24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79232" marR="79232" marT="60960" marB="60960">
                    <a:solidFill>
                      <a:srgbClr val="86B5C2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22314170"/>
                  </a:ext>
                </a:extLst>
              </a:tr>
              <a:tr h="570534">
                <a:tc>
                  <a:txBody>
                    <a:bodyPr/>
                    <a:lstStyle/>
                    <a:p>
                      <a:r>
                        <a:rPr lang="en-US" sz="2400" b="0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6:40</a:t>
                      </a:r>
                      <a:endParaRPr lang="en-US" sz="24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79232" marR="79232" marT="60960" marB="60960">
                    <a:solidFill>
                      <a:srgbClr val="86B5C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kern="1200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Mise</a:t>
                      </a:r>
                      <a:r>
                        <a:rPr lang="en-US" sz="2400" b="0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0" kern="1200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à</a:t>
                      </a:r>
                      <a:r>
                        <a:rPr lang="en-US" sz="2400" b="0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jour sur le travail de la CIE</a:t>
                      </a:r>
                      <a:endParaRPr lang="en-US" sz="24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79232" marR="79232" marT="60960" marB="60960">
                    <a:solidFill>
                      <a:srgbClr val="86B5C2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50681426"/>
                  </a:ext>
                </a:extLst>
              </a:tr>
              <a:tr h="832540">
                <a:tc>
                  <a:txBody>
                    <a:bodyPr/>
                    <a:lstStyle/>
                    <a:p>
                      <a:r>
                        <a:rPr lang="en-US" sz="2400" b="0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6:50</a:t>
                      </a:r>
                      <a:endParaRPr lang="en-US" sz="24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79232" marR="79232" marT="60960" marB="60960">
                    <a:solidFill>
                      <a:srgbClr val="86B5C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Discussions de </a:t>
                      </a:r>
                      <a:r>
                        <a:rPr lang="en-US" sz="2400" b="0" kern="1200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groupe</a:t>
                      </a:r>
                      <a:r>
                        <a:rPr lang="en-US" sz="2400" b="0" kern="120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0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lang="en-US" sz="2400" b="0" kern="1200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comprendre</a:t>
                      </a:r>
                      <a:r>
                        <a:rPr lang="en-US" sz="2400" b="0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la</a:t>
                      </a:r>
                      <a:r>
                        <a:rPr lang="en-US" sz="2400" b="0" kern="120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situation </a:t>
                      </a:r>
                      <a:r>
                        <a:rPr lang="en-US" sz="2400" b="0" kern="1200" baseline="0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actuelle</a:t>
                      </a:r>
                      <a:endParaRPr lang="en-US" sz="24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79232" marR="79232" marT="60960" marB="60960">
                    <a:solidFill>
                      <a:srgbClr val="86B5C2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40214969"/>
                  </a:ext>
                </a:extLst>
              </a:tr>
              <a:tr h="570534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7:35 </a:t>
                      </a:r>
                      <a:endParaRPr lang="en-US" sz="24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79232" marR="79232" marT="60960" marB="60960">
                    <a:solidFill>
                      <a:srgbClr val="86B5C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Thèmes</a:t>
                      </a:r>
                      <a:r>
                        <a:rPr lang="en-US" sz="2400" b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</a:t>
                      </a:r>
                      <a:r>
                        <a:rPr lang="en-US" sz="2400" b="0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principaux</a:t>
                      </a:r>
                      <a:endParaRPr lang="en-US" sz="24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79232" marR="79232" marT="60960" marB="60960">
                    <a:solidFill>
                      <a:srgbClr val="86B5C2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70534"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7:45</a:t>
                      </a:r>
                      <a:endParaRPr lang="en-US" sz="24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79232" marR="79232" marT="60960" marB="60960">
                    <a:solidFill>
                      <a:srgbClr val="86B5C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Tables rondes : </a:t>
                      </a:r>
                      <a:r>
                        <a:rPr lang="en-US" sz="2400" b="0" kern="1200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priorités</a:t>
                      </a:r>
                      <a:r>
                        <a:rPr lang="en-US" sz="2400" b="0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0" kern="1200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d’intervention</a:t>
                      </a:r>
                      <a:endParaRPr lang="en-US" sz="24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79232" marR="79232" marT="60960" marB="60960">
                    <a:solidFill>
                      <a:srgbClr val="86B5C2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12115055"/>
                  </a:ext>
                </a:extLst>
              </a:tr>
              <a:tr h="570534">
                <a:tc>
                  <a:txBody>
                    <a:bodyPr/>
                    <a:lstStyle/>
                    <a:p>
                      <a:r>
                        <a:rPr lang="en-US" sz="2400" b="0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8:15 </a:t>
                      </a:r>
                      <a:endParaRPr lang="en-US" sz="24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79232" marR="79232" marT="60960" marB="60960">
                    <a:solidFill>
                      <a:srgbClr val="86B5C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kern="1200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Réflexions</a:t>
                      </a:r>
                      <a:r>
                        <a:rPr lang="en-US" sz="2400" b="0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finales</a:t>
                      </a:r>
                      <a:endParaRPr lang="en-US" sz="24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79232" marR="79232" marT="60960" marB="60960">
                    <a:solidFill>
                      <a:srgbClr val="86B5C2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66767958"/>
                  </a:ext>
                </a:extLst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77663" y="255707"/>
            <a:ext cx="7716768" cy="1325563"/>
          </a:xfrm>
        </p:spPr>
        <p:txBody>
          <a:bodyPr>
            <a:normAutofit/>
          </a:bodyPr>
          <a:lstStyle/>
          <a:p>
            <a:r>
              <a:rPr lang="en-US" sz="4000" dirty="0" err="1">
                <a:solidFill>
                  <a:srgbClr val="437988"/>
                </a:solidFill>
              </a:rPr>
              <a:t>Ordre</a:t>
            </a:r>
            <a:r>
              <a:rPr lang="en-US" sz="4000" dirty="0">
                <a:solidFill>
                  <a:srgbClr val="437988"/>
                </a:solidFill>
              </a:rPr>
              <a:t> du jour de </a:t>
            </a:r>
            <a:r>
              <a:rPr lang="en-US" sz="4000" dirty="0" err="1">
                <a:solidFill>
                  <a:srgbClr val="437988"/>
                </a:solidFill>
              </a:rPr>
              <a:t>l’atelier</a:t>
            </a:r>
            <a:endParaRPr lang="en-US" sz="4000" b="1" dirty="0">
              <a:solidFill>
                <a:srgbClr val="437988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73147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236033" y="1774007"/>
            <a:ext cx="7158398" cy="2400747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CA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Les </a:t>
            </a:r>
            <a:r>
              <a:rPr lang="en-CA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Néoécossais</a:t>
            </a:r>
            <a:r>
              <a:rPr lang="en-CA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CA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soutiennent</a:t>
            </a:r>
            <a:r>
              <a:rPr lang="en-CA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le </a:t>
            </a:r>
            <a:r>
              <a:rPr lang="en-CA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principe</a:t>
            </a:r>
            <a:r>
              <a:rPr lang="en-CA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de </a:t>
            </a:r>
            <a:r>
              <a:rPr lang="en-CA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l’intégration</a:t>
            </a:r>
            <a:r>
              <a:rPr lang="en-CA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CA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dans</a:t>
            </a:r>
            <a:r>
              <a:rPr lang="en-CA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CA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l’éducation</a:t>
            </a:r>
            <a:r>
              <a:rPr lang="en-CA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CA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mais</a:t>
            </a:r>
            <a:r>
              <a:rPr lang="en-CA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les efforts </a:t>
            </a:r>
            <a:r>
              <a:rPr lang="en-CA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fournis</a:t>
            </a:r>
            <a:r>
              <a:rPr lang="en-CA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ne </a:t>
            </a:r>
            <a:r>
              <a:rPr lang="en-CA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donnent</a:t>
            </a:r>
            <a:r>
              <a:rPr lang="en-CA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pas </a:t>
            </a:r>
            <a:r>
              <a:rPr lang="en-CA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toujours</a:t>
            </a:r>
            <a:r>
              <a:rPr lang="en-CA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les </a:t>
            </a:r>
            <a:r>
              <a:rPr lang="en-CA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résultats</a:t>
            </a:r>
            <a:r>
              <a:rPr lang="en-CA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CA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escomptés</a:t>
            </a:r>
            <a:r>
              <a:rPr lang="en-CA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CA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Il nous </a:t>
            </a:r>
            <a:r>
              <a:rPr lang="en-CA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faut</a:t>
            </a:r>
            <a:r>
              <a:rPr lang="en-CA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CA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renouveler</a:t>
            </a:r>
            <a:r>
              <a:rPr lang="en-CA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CA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notre</a:t>
            </a:r>
            <a:r>
              <a:rPr lang="en-CA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vision et </a:t>
            </a:r>
            <a:r>
              <a:rPr lang="en-CA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notre</a:t>
            </a:r>
            <a:r>
              <a:rPr lang="en-CA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CA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politique</a:t>
            </a:r>
            <a:r>
              <a:rPr lang="en-CA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pour </a:t>
            </a:r>
            <a:r>
              <a:rPr lang="en-CA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l’intégration</a:t>
            </a:r>
            <a:r>
              <a:rPr lang="en-CA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CA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dans</a:t>
            </a:r>
            <a:r>
              <a:rPr lang="en-CA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CA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l’éducation</a:t>
            </a:r>
            <a:r>
              <a:rPr lang="en-CA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  <a:endParaRPr lang="en-CA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437988"/>
                </a:solidFill>
              </a:rPr>
              <a:t>Nos </a:t>
            </a:r>
            <a:r>
              <a:rPr lang="en-US" dirty="0" err="1">
                <a:solidFill>
                  <a:srgbClr val="437988"/>
                </a:solidFill>
              </a:rPr>
              <a:t>constats</a:t>
            </a:r>
            <a:r>
              <a:rPr lang="en-US" dirty="0">
                <a:solidFill>
                  <a:srgbClr val="437988"/>
                </a:solidFill>
              </a:rPr>
              <a:t> </a:t>
            </a:r>
            <a:r>
              <a:rPr lang="en-US" dirty="0" err="1">
                <a:solidFill>
                  <a:srgbClr val="437988"/>
                </a:solidFill>
              </a:rPr>
              <a:t>jusqu’à</a:t>
            </a:r>
            <a:r>
              <a:rPr lang="en-US" dirty="0">
                <a:solidFill>
                  <a:srgbClr val="437988"/>
                </a:solidFill>
              </a:rPr>
              <a:t> </a:t>
            </a:r>
            <a:r>
              <a:rPr lang="en-US" dirty="0" err="1">
                <a:solidFill>
                  <a:srgbClr val="437988"/>
                </a:solidFill>
              </a:rPr>
              <a:t>présent</a:t>
            </a:r>
            <a:endParaRPr lang="en-US" sz="3600" b="1" dirty="0">
              <a:solidFill>
                <a:srgbClr val="437988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61112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86008" y="1939876"/>
            <a:ext cx="7716768" cy="2400747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nombreux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élèves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ont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indiqué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qu’ils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avaient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besoin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de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soutien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.</a:t>
            </a:r>
          </a:p>
          <a:p>
            <a:pPr marL="0" indent="0">
              <a:buNone/>
            </a:pP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6 % des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élèves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ont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un plan de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programme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individualisé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(PPI).</a:t>
            </a:r>
          </a:p>
          <a:p>
            <a:pPr lvl="1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Environ un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élève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sur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quatre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a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besoin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de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mesures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d’adaptation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  <a:p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Les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besoins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des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élèves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sont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souvent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multiples et complexes.</a:t>
            </a:r>
          </a:p>
          <a:p>
            <a:endParaRPr lang="en-US" sz="3000" dirty="0">
              <a:solidFill>
                <a:srgbClr val="002060"/>
              </a:solidFill>
            </a:endParaRPr>
          </a:p>
          <a:p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4B7B98"/>
                </a:solidFill>
              </a:rPr>
              <a:t>Importance de </a:t>
            </a:r>
            <a:r>
              <a:rPr lang="en-US" dirty="0" err="1">
                <a:solidFill>
                  <a:srgbClr val="4B7B98"/>
                </a:solidFill>
              </a:rPr>
              <a:t>viser</a:t>
            </a:r>
            <a:r>
              <a:rPr lang="en-US" dirty="0">
                <a:solidFill>
                  <a:srgbClr val="4B7B98"/>
                </a:solidFill>
              </a:rPr>
              <a:t> </a:t>
            </a:r>
            <a:r>
              <a:rPr lang="en-US" dirty="0" err="1">
                <a:solidFill>
                  <a:srgbClr val="4B7B98"/>
                </a:solidFill>
              </a:rPr>
              <a:t>juste</a:t>
            </a:r>
            <a:endParaRPr lang="en-US" dirty="0">
              <a:solidFill>
                <a:srgbClr val="4B7B9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2033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7232" y="2194520"/>
            <a:ext cx="7716768" cy="2400747"/>
          </a:xfrm>
        </p:spPr>
        <p:txBody>
          <a:bodyPr>
            <a:noAutofit/>
          </a:bodyPr>
          <a:lstStyle/>
          <a:p>
            <a:pPr lvl="1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Droits de la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personne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/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Géographie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/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Agences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multiples</a:t>
            </a:r>
          </a:p>
          <a:p>
            <a:pPr lvl="1"/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Diversité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d’élèves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et de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communautés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/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Demandes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économiques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/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Disponibilité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du personnel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437988"/>
                </a:solidFill>
              </a:rPr>
              <a:t>Il </a:t>
            </a:r>
            <a:r>
              <a:rPr lang="en-US" dirty="0" err="1">
                <a:solidFill>
                  <a:srgbClr val="437988"/>
                </a:solidFill>
              </a:rPr>
              <a:t>n’y</a:t>
            </a:r>
            <a:r>
              <a:rPr lang="en-US" dirty="0">
                <a:solidFill>
                  <a:srgbClr val="437988"/>
                </a:solidFill>
              </a:rPr>
              <a:t> a pas de </a:t>
            </a:r>
            <a:r>
              <a:rPr lang="en-US" dirty="0" err="1">
                <a:solidFill>
                  <a:srgbClr val="437988"/>
                </a:solidFill>
              </a:rPr>
              <a:t>réponse</a:t>
            </a:r>
            <a:r>
              <a:rPr lang="en-US" dirty="0">
                <a:solidFill>
                  <a:srgbClr val="437988"/>
                </a:solidFill>
              </a:rPr>
              <a:t> facile.</a:t>
            </a:r>
          </a:p>
        </p:txBody>
      </p:sp>
    </p:spTree>
    <p:extLst>
      <p:ext uri="{BB962C8B-B14F-4D97-AF65-F5344CB8AC3E}">
        <p14:creationId xmlns:p14="http://schemas.microsoft.com/office/powerpoint/2010/main" val="2952628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77663" y="2148221"/>
            <a:ext cx="7716768" cy="2400747"/>
          </a:xfrm>
        </p:spPr>
        <p:txBody>
          <a:bodyPr>
            <a:noAutofit/>
          </a:bodyPr>
          <a:lstStyle/>
          <a:p>
            <a:pPr marL="0" indent="0" algn="ctr" defTabSz="914405">
              <a:buNone/>
              <a:defRPr/>
            </a:pPr>
            <a:endParaRPr lang="en-US" sz="5333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 algn="ctr">
              <a:buNone/>
              <a:defRPr/>
            </a:pPr>
            <a:r>
              <a:rPr lang="en-US" sz="4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Qui </a:t>
            </a:r>
            <a:r>
              <a:rPr lang="en-US" sz="40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sont</a:t>
            </a:r>
            <a:r>
              <a:rPr lang="en-US" sz="4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les </a:t>
            </a:r>
            <a:r>
              <a:rPr lang="en-US" sz="40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personnes</a:t>
            </a:r>
            <a:r>
              <a:rPr lang="en-US" sz="4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40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présentes</a:t>
            </a:r>
            <a:r>
              <a:rPr lang="en-US" sz="4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?</a:t>
            </a:r>
          </a:p>
          <a:p>
            <a:pPr marL="0" indent="0" defTabSz="914405">
              <a:buNone/>
              <a:defRPr/>
            </a:pPr>
            <a:endParaRPr lang="en-US" sz="4800" b="1" dirty="0">
              <a:solidFill>
                <a:srgbClr val="002060"/>
              </a:solidFill>
            </a:endParaRPr>
          </a:p>
          <a:p>
            <a:pPr marL="0" indent="0" defTabSz="914405">
              <a:buNone/>
              <a:defRPr/>
            </a:pPr>
            <a:r>
              <a:rPr lang="en-US" sz="3733" b="1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 err="1" smtClean="0">
                <a:solidFill>
                  <a:srgbClr val="447988"/>
                </a:solidFill>
                <a:latin typeface="+mn-lt"/>
              </a:rPr>
              <a:t>Présentations</a:t>
            </a:r>
            <a:endParaRPr lang="en-US" b="1" dirty="0">
              <a:solidFill>
                <a:srgbClr val="447988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91282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490676" y="1755105"/>
            <a:ext cx="6903755" cy="2875191"/>
          </a:xfrm>
        </p:spPr>
        <p:txBody>
          <a:bodyPr>
            <a:noAutofit/>
          </a:bodyPr>
          <a:lstStyle/>
          <a:p>
            <a:pPr defTabSz="685821">
              <a:defRPr/>
            </a:pPr>
            <a:r>
              <a:rPr lang="en-US" b="1" u="sng" dirty="0" err="1" smtClean="0">
                <a:solidFill>
                  <a:srgbClr val="437988"/>
                </a:solidFill>
              </a:rPr>
              <a:t>Intégration</a:t>
            </a:r>
            <a:r>
              <a:rPr lang="en-US" b="1" dirty="0" smtClean="0">
                <a:solidFill>
                  <a:srgbClr val="437988"/>
                </a:solidFill>
              </a:rPr>
              <a:t> </a:t>
            </a:r>
            <a:r>
              <a:rPr lang="en-US" b="1" dirty="0">
                <a:solidFill>
                  <a:srgbClr val="437988"/>
                </a:solidFill>
              </a:rPr>
              <a:t>: </a:t>
            </a: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Tout 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le monde a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sa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place et a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l’occasion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de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participer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pleinement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au dialogue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dans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un cadre 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civilité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de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confiance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et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d’ouverture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  <a:p>
            <a:pPr defTabSz="685821">
              <a:defRPr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Les points de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vue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de tout le monde – </a:t>
            </a:r>
            <a:r>
              <a:rPr lang="en-US" sz="2400" u="sng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dont</a:t>
            </a:r>
            <a:r>
              <a:rPr lang="en-US" sz="2400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400" u="sng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ceux</a:t>
            </a:r>
            <a:r>
              <a:rPr lang="en-US" sz="2400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400" u="sng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sur</a:t>
            </a:r>
            <a:r>
              <a:rPr lang="en-US" sz="2400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les questions </a:t>
            </a:r>
            <a:r>
              <a:rPr lang="en-US" sz="2400" u="sng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contreversées</a:t>
            </a:r>
            <a:r>
              <a:rPr lang="en-US" sz="2400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quant </a:t>
            </a:r>
            <a:r>
              <a:rPr lang="en-US" sz="2400" u="sng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à</a:t>
            </a:r>
            <a:r>
              <a:rPr lang="en-US" sz="2400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400" u="sng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l’intégration</a:t>
            </a:r>
            <a:r>
              <a:rPr lang="en-US" sz="2400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400" u="sng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dans</a:t>
            </a:r>
            <a:r>
              <a:rPr lang="en-US" sz="2400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400" u="sng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l’éducation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–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sont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évoqués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et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accueillis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respectueusement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  <a:p>
            <a:pPr defTabSz="685821">
              <a:spcBef>
                <a:spcPts val="750"/>
              </a:spcBef>
              <a:defRPr/>
            </a:pPr>
            <a:r>
              <a:rPr lang="en-US" b="1" u="sng" dirty="0" err="1" smtClean="0">
                <a:solidFill>
                  <a:srgbClr val="4B7B98"/>
                </a:solidFill>
              </a:rPr>
              <a:t>Productivité</a:t>
            </a:r>
            <a:r>
              <a:rPr lang="en-US" b="1" dirty="0" smtClean="0">
                <a:solidFill>
                  <a:srgbClr val="4B7B98"/>
                </a:solidFill>
              </a:rPr>
              <a:t> : </a:t>
            </a: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Tout le monde se </a:t>
            </a:r>
            <a:r>
              <a:rPr lang="en-US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concentre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sur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la </a:t>
            </a:r>
            <a:r>
              <a:rPr lang="en-US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meilleure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voie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b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à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suivre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  <a:p>
            <a:pPr defTabSz="685821">
              <a:defRPr/>
            </a:pPr>
            <a:endParaRPr lang="en-US" sz="2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defTabSz="685821">
              <a:defRPr/>
            </a:pP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>
                <a:solidFill>
                  <a:srgbClr val="4B7B98"/>
                </a:solidFill>
              </a:rPr>
              <a:t>Lignes</a:t>
            </a:r>
            <a:r>
              <a:rPr lang="en-US" dirty="0">
                <a:solidFill>
                  <a:srgbClr val="4B7B98"/>
                </a:solidFill>
              </a:rPr>
              <a:t> </a:t>
            </a:r>
            <a:r>
              <a:rPr lang="en-US" dirty="0" err="1">
                <a:solidFill>
                  <a:srgbClr val="4B7B98"/>
                </a:solidFill>
              </a:rPr>
              <a:t>directrices</a:t>
            </a:r>
            <a:r>
              <a:rPr lang="en-US" dirty="0">
                <a:solidFill>
                  <a:srgbClr val="4B7B98"/>
                </a:solidFill>
              </a:rPr>
              <a:t> pour </a:t>
            </a:r>
            <a:r>
              <a:rPr lang="en-US" dirty="0" smtClean="0">
                <a:solidFill>
                  <a:srgbClr val="4B7B98"/>
                </a:solidFill>
              </a:rPr>
              <a:t/>
            </a:r>
            <a:br>
              <a:rPr lang="en-US" dirty="0" smtClean="0">
                <a:solidFill>
                  <a:srgbClr val="4B7B98"/>
                </a:solidFill>
              </a:rPr>
            </a:br>
            <a:r>
              <a:rPr lang="en-US" dirty="0" smtClean="0">
                <a:solidFill>
                  <a:srgbClr val="4B7B98"/>
                </a:solidFill>
              </a:rPr>
              <a:t>les </a:t>
            </a:r>
            <a:r>
              <a:rPr lang="en-US" dirty="0">
                <a:solidFill>
                  <a:srgbClr val="4B7B98"/>
                </a:solidFill>
              </a:rPr>
              <a:t>ateliers publics</a:t>
            </a:r>
            <a:endParaRPr lang="en-US" sz="3600" b="1" dirty="0">
              <a:solidFill>
                <a:srgbClr val="4B7B98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94393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77663" y="2013135"/>
            <a:ext cx="7716768" cy="2292764"/>
          </a:xfrm>
        </p:spPr>
        <p:txBody>
          <a:bodyPr>
            <a:noAutofit/>
          </a:bodyPr>
          <a:lstStyle/>
          <a:p>
            <a:pPr marL="0" indent="0" algn="ctr" defTabSz="685821">
              <a:spcBef>
                <a:spcPts val="750"/>
              </a:spcBef>
              <a:buNone/>
              <a:defRPr/>
            </a:pP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Parler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du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vécu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des gens</a:t>
            </a:r>
          </a:p>
          <a:p>
            <a:pPr marL="0" indent="0" algn="ctr" defTabSz="685821">
              <a:spcBef>
                <a:spcPts val="750"/>
              </a:spcBef>
              <a:buNone/>
              <a:defRPr/>
            </a:pP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Écouter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pour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apprendre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 algn="ctr" defTabSz="685821">
              <a:spcBef>
                <a:spcPts val="750"/>
              </a:spcBef>
              <a:buNone/>
              <a:defRPr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Faire un lien avec des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thèmes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 algn="ctr" defTabSz="685821">
              <a:spcBef>
                <a:spcPts val="750"/>
              </a:spcBef>
              <a:buNone/>
              <a:defRPr/>
            </a:pPr>
            <a:r>
              <a:rPr lang="en-US" dirty="0" err="1" smtClean="0">
                <a:solidFill>
                  <a:schemeClr val="accent5"/>
                </a:solidFill>
              </a:rPr>
              <a:t>Éviter</a:t>
            </a:r>
            <a:r>
              <a:rPr lang="en-US" dirty="0" smtClean="0">
                <a:solidFill>
                  <a:schemeClr val="accent5"/>
                </a:solidFill>
              </a:rPr>
              <a:t> </a:t>
            </a:r>
            <a:r>
              <a:rPr lang="en-US" dirty="0">
                <a:solidFill>
                  <a:schemeClr val="accent5"/>
                </a:solidFill>
              </a:rPr>
              <a:t>de </a:t>
            </a:r>
            <a:r>
              <a:rPr lang="en-US" dirty="0" err="1">
                <a:solidFill>
                  <a:schemeClr val="accent5"/>
                </a:solidFill>
              </a:rPr>
              <a:t>donner</a:t>
            </a:r>
            <a:r>
              <a:rPr lang="en-US" dirty="0">
                <a:solidFill>
                  <a:schemeClr val="accent5"/>
                </a:solidFill>
              </a:rPr>
              <a:t> des solutions </a:t>
            </a:r>
            <a:r>
              <a:rPr lang="en-US" dirty="0" err="1">
                <a:solidFill>
                  <a:schemeClr val="accent5"/>
                </a:solidFill>
              </a:rPr>
              <a:t>quand</a:t>
            </a:r>
            <a:r>
              <a:rPr lang="en-US" dirty="0">
                <a:solidFill>
                  <a:schemeClr val="accent5"/>
                </a:solidFill>
              </a:rPr>
              <a:t> </a:t>
            </a:r>
            <a:r>
              <a:rPr lang="en-US" dirty="0" err="1">
                <a:solidFill>
                  <a:schemeClr val="accent5"/>
                </a:solidFill>
              </a:rPr>
              <a:t>une</a:t>
            </a:r>
            <a:r>
              <a:rPr lang="en-US" dirty="0">
                <a:solidFill>
                  <a:schemeClr val="accent5"/>
                </a:solidFill>
              </a:rPr>
              <a:t> </a:t>
            </a:r>
            <a:r>
              <a:rPr lang="en-US" dirty="0" err="1">
                <a:solidFill>
                  <a:schemeClr val="accent5"/>
                </a:solidFill>
              </a:rPr>
              <a:t>personne</a:t>
            </a:r>
            <a:r>
              <a:rPr lang="en-US" dirty="0">
                <a:solidFill>
                  <a:schemeClr val="accent5"/>
                </a:solidFill>
              </a:rPr>
              <a:t> </a:t>
            </a:r>
            <a:r>
              <a:rPr lang="en-US" dirty="0" err="1">
                <a:solidFill>
                  <a:schemeClr val="accent5"/>
                </a:solidFill>
              </a:rPr>
              <a:t>prend</a:t>
            </a:r>
            <a:r>
              <a:rPr lang="en-US" dirty="0">
                <a:solidFill>
                  <a:schemeClr val="accent5"/>
                </a:solidFill>
              </a:rPr>
              <a:t> la </a:t>
            </a:r>
            <a:r>
              <a:rPr lang="en-US" dirty="0" smtClean="0">
                <a:solidFill>
                  <a:schemeClr val="accent5"/>
                </a:solidFill>
              </a:rPr>
              <a:t>parole</a:t>
            </a:r>
            <a:r>
              <a:rPr lang="en-US" dirty="0">
                <a:solidFill>
                  <a:schemeClr val="accent5"/>
                </a:solidFill>
              </a:rPr>
              <a:t/>
            </a:r>
            <a:br>
              <a:rPr lang="en-US" dirty="0">
                <a:solidFill>
                  <a:schemeClr val="accent5"/>
                </a:solidFill>
              </a:rPr>
            </a:br>
            <a:r>
              <a:rPr lang="en-US" dirty="0">
                <a:solidFill>
                  <a:schemeClr val="accent5"/>
                </a:solidFill>
              </a:rPr>
              <a:t> </a:t>
            </a:r>
            <a:r>
              <a:rPr lang="en-US" dirty="0" err="1">
                <a:solidFill>
                  <a:schemeClr val="accent5"/>
                </a:solidFill>
              </a:rPr>
              <a:t>Assurez-vous</a:t>
            </a:r>
            <a:r>
              <a:rPr lang="en-US" dirty="0">
                <a:solidFill>
                  <a:schemeClr val="accent5"/>
                </a:solidFill>
              </a:rPr>
              <a:t> </a:t>
            </a:r>
            <a:r>
              <a:rPr lang="en-US" dirty="0" err="1">
                <a:solidFill>
                  <a:schemeClr val="accent5"/>
                </a:solidFill>
              </a:rPr>
              <a:t>que</a:t>
            </a:r>
            <a:r>
              <a:rPr lang="en-US" dirty="0">
                <a:solidFill>
                  <a:schemeClr val="accent5"/>
                </a:solidFill>
              </a:rPr>
              <a:t> tout le monde a la chance de </a:t>
            </a:r>
            <a:r>
              <a:rPr lang="en-US" dirty="0" err="1">
                <a:solidFill>
                  <a:schemeClr val="accent5"/>
                </a:solidFill>
              </a:rPr>
              <a:t>s'exprimer</a:t>
            </a:r>
            <a:r>
              <a:rPr lang="en-US" dirty="0"/>
              <a:t> </a:t>
            </a:r>
          </a:p>
          <a:p>
            <a:pPr marL="0" indent="0" algn="ctr" defTabSz="685821">
              <a:spcBef>
                <a:spcPts val="750"/>
              </a:spcBef>
              <a:buNone/>
              <a:defRPr/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437988"/>
                </a:solidFill>
              </a:rPr>
              <a:t>Conversations aux tables</a:t>
            </a:r>
            <a:endParaRPr lang="en-US" b="1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52877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77663" y="2946875"/>
            <a:ext cx="7716768" cy="2400747"/>
          </a:xfrm>
        </p:spPr>
        <p:txBody>
          <a:bodyPr/>
          <a:lstStyle/>
          <a:p>
            <a:pPr marL="0" indent="0" algn="ctr" defTabSz="9144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dirty="0"/>
              <a:t>https://</a:t>
            </a:r>
            <a:r>
              <a:rPr lang="en-US" sz="3200" dirty="0" err="1" smtClean="0"/>
              <a:t>www.inclusiveedns.ca</a:t>
            </a:r>
            <a:r>
              <a:rPr lang="en-US" sz="3200" dirty="0" smtClean="0"/>
              <a:t>/presentation/</a:t>
            </a:r>
            <a:endParaRPr lang="en-US" sz="3200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59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5375" y="1939876"/>
            <a:ext cx="7343592" cy="2400747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dirty="0">
                <a:solidFill>
                  <a:srgbClr val="4B7B98"/>
                </a:solidFill>
              </a:rPr>
              <a:t>Description de </a:t>
            </a:r>
            <a:r>
              <a:rPr lang="en-US" dirty="0" err="1">
                <a:solidFill>
                  <a:srgbClr val="4B7B98"/>
                </a:solidFill>
              </a:rPr>
              <a:t>votre</a:t>
            </a:r>
            <a:r>
              <a:rPr lang="en-US" dirty="0">
                <a:solidFill>
                  <a:srgbClr val="4B7B98"/>
                </a:solidFill>
              </a:rPr>
              <a:t> </a:t>
            </a:r>
            <a:r>
              <a:rPr lang="en-US" dirty="0" err="1">
                <a:solidFill>
                  <a:srgbClr val="4B7B98"/>
                </a:solidFill>
              </a:rPr>
              <a:t>expérience</a:t>
            </a:r>
            <a:r>
              <a:rPr lang="en-US" dirty="0">
                <a:solidFill>
                  <a:srgbClr val="4B7B98"/>
                </a:solidFill>
              </a:rPr>
              <a:t> :</a:t>
            </a:r>
          </a:p>
          <a:p>
            <a:pPr>
              <a:lnSpc>
                <a:spcPct val="150000"/>
              </a:lnSpc>
            </a:pP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Qu’est-ce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qui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fonctionne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bien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quant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à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l’intégration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dans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l’éducation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Qu’est-ce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qui ne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fonctionne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pas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bien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quant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à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l’intégration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dans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l’éducation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?</a:t>
            </a:r>
            <a:endParaRPr lang="en-US" sz="2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437988"/>
                </a:solidFill>
              </a:rPr>
              <a:t>Conversations aux tables</a:t>
            </a:r>
            <a:endParaRPr lang="en-US" b="1" dirty="0">
              <a:solidFill>
                <a:srgbClr val="437988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22097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772" y="1342663"/>
            <a:ext cx="3734360" cy="4166578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425952"/>
            <a:ext cx="9174938" cy="2854394"/>
          </a:xfrm>
        </p:spPr>
        <p:txBody>
          <a:bodyPr>
            <a:noAutofit/>
          </a:bodyPr>
          <a:lstStyle/>
          <a:p>
            <a:pPr marL="0" indent="0" algn="ctr">
              <a:lnSpc>
                <a:spcPts val="3520"/>
              </a:lnSpc>
              <a:buNone/>
            </a:pPr>
            <a:r>
              <a:rPr lang="en-US" sz="7200" b="1" dirty="0" smtClean="0">
                <a:solidFill>
                  <a:schemeClr val="accent6"/>
                </a:solidFill>
              </a:rPr>
              <a:t>5</a:t>
            </a:r>
            <a:r>
              <a:rPr lang="en-US" sz="3600" dirty="0" smtClean="0">
                <a:solidFill>
                  <a:schemeClr val="accent6"/>
                </a:solidFill>
              </a:rPr>
              <a:t> </a:t>
            </a:r>
            <a:br>
              <a:rPr lang="en-US" sz="3600" dirty="0" smtClean="0">
                <a:solidFill>
                  <a:schemeClr val="accent6"/>
                </a:solidFill>
              </a:rPr>
            </a:br>
            <a:r>
              <a:rPr lang="en-US" sz="3600" dirty="0" smtClean="0">
                <a:solidFill>
                  <a:schemeClr val="accent6"/>
                </a:solidFill>
              </a:rPr>
              <a:t>minutes</a:t>
            </a:r>
            <a:endParaRPr lang="en-US" sz="3600" dirty="0">
              <a:solidFill>
                <a:schemeClr val="accent6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437988"/>
                </a:solidFill>
              </a:rPr>
              <a:t>Conversations aux tables</a:t>
            </a:r>
            <a:endParaRPr lang="en-US" sz="3600" b="1" dirty="0">
              <a:solidFill>
                <a:srgbClr val="447988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71703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xmlns="" id="{9ACA605A-3545-4722-A815-0426DF96784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30381844"/>
              </p:ext>
            </p:extLst>
          </p:nvPr>
        </p:nvGraphicFramePr>
        <p:xfrm>
          <a:off x="758886" y="1674082"/>
          <a:ext cx="7716837" cy="36227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>
                <a:solidFill>
                  <a:srgbClr val="4B7B98"/>
                </a:solidFill>
              </a:rPr>
              <a:t/>
            </a:r>
            <a:br>
              <a:rPr lang="en-US" dirty="0">
                <a:solidFill>
                  <a:srgbClr val="4B7B98"/>
                </a:solidFill>
              </a:rPr>
            </a:br>
            <a:r>
              <a:rPr lang="en-US" dirty="0">
                <a:solidFill>
                  <a:srgbClr val="4B7B98"/>
                </a:solidFill>
              </a:rPr>
              <a:t>Cinq </a:t>
            </a:r>
            <a:r>
              <a:rPr lang="en-US" dirty="0" err="1">
                <a:solidFill>
                  <a:srgbClr val="4B7B98"/>
                </a:solidFill>
              </a:rPr>
              <a:t>thèmes</a:t>
            </a:r>
            <a:r>
              <a:rPr lang="en-US" dirty="0">
                <a:solidFill>
                  <a:srgbClr val="4B7B98"/>
                </a:solidFill>
              </a:rPr>
              <a:t/>
            </a:r>
            <a:br>
              <a:rPr lang="en-US" dirty="0">
                <a:solidFill>
                  <a:srgbClr val="4B7B98"/>
                </a:solidFill>
              </a:rPr>
            </a:br>
            <a:endParaRPr lang="en-US" b="1" dirty="0">
              <a:solidFill>
                <a:srgbClr val="4B7B9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8405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75504" y="1882003"/>
            <a:ext cx="7755038" cy="2400747"/>
          </a:xfrm>
        </p:spPr>
        <p:txBody>
          <a:bodyPr>
            <a:noAutofit/>
          </a:bodyPr>
          <a:lstStyle/>
          <a:p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Dynamique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axée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sur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l’accueil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le respect,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l’accessibilité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et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l’échange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d’informations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Collaboration des parents et des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élèves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avec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l’équipe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pédagogique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/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Partage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des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responsabilités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pour la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défense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des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intérêts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des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élèves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Échange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de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renseignements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tridirectionnel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: </a:t>
            </a:r>
          </a:p>
          <a:p>
            <a:pPr lvl="1"/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élèves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parents,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éducateurs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Rapports de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progrès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clairs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et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informatifs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/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err="1">
                <a:solidFill>
                  <a:srgbClr val="4B7B98"/>
                </a:solidFill>
              </a:rPr>
              <a:t>Partenariats</a:t>
            </a:r>
            <a:r>
              <a:rPr lang="en-US" dirty="0">
                <a:solidFill>
                  <a:srgbClr val="4B7B98"/>
                </a:solidFill>
              </a:rPr>
              <a:t> </a:t>
            </a:r>
            <a:r>
              <a:rPr lang="en-US" dirty="0" err="1">
                <a:solidFill>
                  <a:srgbClr val="4B7B98"/>
                </a:solidFill>
              </a:rPr>
              <a:t>solides</a:t>
            </a:r>
            <a:r>
              <a:rPr lang="en-US" dirty="0">
                <a:solidFill>
                  <a:srgbClr val="4B7B98"/>
                </a:solidFill>
              </a:rPr>
              <a:t> entre la </a:t>
            </a:r>
            <a:r>
              <a:rPr lang="en-US" dirty="0" err="1">
                <a:solidFill>
                  <a:srgbClr val="4B7B98"/>
                </a:solidFill>
              </a:rPr>
              <a:t>maison</a:t>
            </a:r>
            <a:r>
              <a:rPr lang="en-US" dirty="0">
                <a:solidFill>
                  <a:srgbClr val="4B7B98"/>
                </a:solidFill>
              </a:rPr>
              <a:t> </a:t>
            </a:r>
            <a:r>
              <a:rPr lang="en-US" dirty="0" smtClean="0">
                <a:solidFill>
                  <a:srgbClr val="4B7B98"/>
                </a:solidFill>
              </a:rPr>
              <a:t/>
            </a:r>
            <a:br>
              <a:rPr lang="en-US" dirty="0" smtClean="0">
                <a:solidFill>
                  <a:srgbClr val="4B7B98"/>
                </a:solidFill>
              </a:rPr>
            </a:br>
            <a:r>
              <a:rPr lang="en-US" dirty="0" smtClean="0">
                <a:solidFill>
                  <a:srgbClr val="4B7B98"/>
                </a:solidFill>
              </a:rPr>
              <a:t>et </a:t>
            </a:r>
            <a:r>
              <a:rPr lang="en-US" dirty="0" err="1">
                <a:solidFill>
                  <a:srgbClr val="4B7B98"/>
                </a:solidFill>
              </a:rPr>
              <a:t>l’école</a:t>
            </a:r>
            <a:endParaRPr lang="en-US" dirty="0">
              <a:solidFill>
                <a:srgbClr val="4B7B9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3445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77663" y="2750105"/>
            <a:ext cx="7716768" cy="2400747"/>
          </a:xfrm>
        </p:spPr>
        <p:txBody>
          <a:bodyPr>
            <a:normAutofit/>
          </a:bodyPr>
          <a:lstStyle/>
          <a:p>
            <a:r>
              <a:rPr lang="en-US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Modèle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axé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sur </a:t>
            </a:r>
            <a:r>
              <a:rPr lang="en-US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l’apprentissage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scolaire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cognitif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social et </a:t>
            </a:r>
            <a:r>
              <a:rPr lang="en-US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émotionnel</a:t>
            </a:r>
            <a:endParaRPr lang="en-US" sz="2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Appuis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en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salle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de </a:t>
            </a:r>
            <a:r>
              <a:rPr lang="en-US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classe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Programmes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et services </a:t>
            </a:r>
            <a:r>
              <a:rPr lang="en-US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spécialisés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Situations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d'enseignement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variées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US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77663" y="637887"/>
            <a:ext cx="7716768" cy="1325563"/>
          </a:xfrm>
        </p:spPr>
        <p:txBody>
          <a:bodyPr>
            <a:normAutofit/>
          </a:bodyPr>
          <a:lstStyle/>
          <a:p>
            <a:pPr lvl="0"/>
            <a:r>
              <a:rPr lang="en-US" dirty="0">
                <a:solidFill>
                  <a:srgbClr val="437988"/>
                </a:solidFill>
              </a:rPr>
              <a:t>Continuum de </a:t>
            </a:r>
            <a:r>
              <a:rPr lang="en-US" dirty="0" err="1">
                <a:solidFill>
                  <a:srgbClr val="437988"/>
                </a:solidFill>
              </a:rPr>
              <a:t>programmes</a:t>
            </a:r>
            <a:r>
              <a:rPr lang="en-US" dirty="0">
                <a:solidFill>
                  <a:srgbClr val="437988"/>
                </a:solidFill>
              </a:rPr>
              <a:t>, de services et de cadres </a:t>
            </a:r>
            <a:r>
              <a:rPr lang="en-US" dirty="0" err="1">
                <a:solidFill>
                  <a:srgbClr val="437988"/>
                </a:solidFill>
              </a:rPr>
              <a:t>d’enseignement</a:t>
            </a:r>
            <a:endParaRPr lang="en-US" b="1" dirty="0">
              <a:solidFill>
                <a:srgbClr val="4379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8339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77663" y="2152891"/>
            <a:ext cx="8171726" cy="3171463"/>
          </a:xfrm>
        </p:spPr>
        <p:txBody>
          <a:bodyPr>
            <a:noAutofit/>
          </a:bodyPr>
          <a:lstStyle/>
          <a:p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Apprentissage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400" u="sng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pratique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sur :</a:t>
            </a:r>
          </a:p>
          <a:p>
            <a:pPr lvl="1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la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réalisation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de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l’intégration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dans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l’éducation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pPr>
              <a:lnSpc>
                <a:spcPct val="100000"/>
              </a:lnSpc>
            </a:pP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Perfectionnement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professionnel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tôt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dans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le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parcours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et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en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continu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en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intégration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dans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l’éducation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quant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à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ce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qui suit :</a:t>
            </a:r>
          </a:p>
          <a:p>
            <a:pPr lvl="1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intervention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sur le plan du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comportement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troubles du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spectre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de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l’autisme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détermination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des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problèmes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en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mathématiques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et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en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littératie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et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apport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du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soutien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nécessaire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en-US" dirty="0" err="1">
                <a:solidFill>
                  <a:srgbClr val="4B7B98"/>
                </a:solidFill>
              </a:rPr>
              <a:t>Éducation</a:t>
            </a:r>
            <a:r>
              <a:rPr lang="en-US" dirty="0">
                <a:solidFill>
                  <a:srgbClr val="4B7B98"/>
                </a:solidFill>
              </a:rPr>
              <a:t> </a:t>
            </a:r>
            <a:r>
              <a:rPr lang="en-US" dirty="0" err="1">
                <a:solidFill>
                  <a:srgbClr val="4B7B98"/>
                </a:solidFill>
              </a:rPr>
              <a:t>pratique</a:t>
            </a:r>
            <a:r>
              <a:rPr lang="en-US" dirty="0">
                <a:solidFill>
                  <a:srgbClr val="4B7B98"/>
                </a:solidFill>
              </a:rPr>
              <a:t> et </a:t>
            </a:r>
            <a:r>
              <a:rPr lang="en-US" dirty="0" err="1">
                <a:solidFill>
                  <a:srgbClr val="4B7B98"/>
                </a:solidFill>
              </a:rPr>
              <a:t>spécialisée</a:t>
            </a:r>
            <a:r>
              <a:rPr lang="en-US" dirty="0">
                <a:solidFill>
                  <a:srgbClr val="4B7B98"/>
                </a:solidFill>
              </a:rPr>
              <a:t> </a:t>
            </a:r>
            <a:r>
              <a:rPr lang="en-US" dirty="0" smtClean="0">
                <a:solidFill>
                  <a:srgbClr val="4B7B98"/>
                </a:solidFill>
              </a:rPr>
              <a:t/>
            </a:r>
            <a:br>
              <a:rPr lang="en-US" dirty="0" smtClean="0">
                <a:solidFill>
                  <a:srgbClr val="4B7B98"/>
                </a:solidFill>
              </a:rPr>
            </a:br>
            <a:r>
              <a:rPr lang="en-US" dirty="0" smtClean="0">
                <a:solidFill>
                  <a:srgbClr val="4B7B98"/>
                </a:solidFill>
              </a:rPr>
              <a:t>des </a:t>
            </a:r>
            <a:r>
              <a:rPr lang="en-US" dirty="0" err="1">
                <a:solidFill>
                  <a:srgbClr val="4B7B98"/>
                </a:solidFill>
              </a:rPr>
              <a:t>enseignants</a:t>
            </a:r>
            <a:endParaRPr lang="en-US" dirty="0">
              <a:solidFill>
                <a:srgbClr val="4B7B9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667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17501" y="2263968"/>
            <a:ext cx="7716768" cy="2400747"/>
          </a:xfrm>
        </p:spPr>
        <p:txBody>
          <a:bodyPr>
            <a:noAutofit/>
          </a:bodyPr>
          <a:lstStyle/>
          <a:p>
            <a:r>
              <a:rPr lang="en-US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Rôles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et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responsabilités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clairs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Accès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amélioré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aux services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à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l’échelle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de la province</a:t>
            </a:r>
          </a:p>
          <a:p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Temps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alloué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pour que les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enseignants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et les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autres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professionnels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travaillent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ensemble</a:t>
            </a:r>
          </a:p>
          <a:p>
            <a:pPr lvl="1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Moments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clés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: transitions</a:t>
            </a:r>
          </a:p>
          <a:p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Soutien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fourni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à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l’école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et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en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salle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de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classe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77663" y="672610"/>
            <a:ext cx="7716768" cy="1325563"/>
          </a:xfrm>
        </p:spPr>
        <p:txBody>
          <a:bodyPr>
            <a:normAutofit/>
          </a:bodyPr>
          <a:lstStyle/>
          <a:p>
            <a:pPr lvl="0"/>
            <a:r>
              <a:rPr lang="en-US" dirty="0">
                <a:solidFill>
                  <a:srgbClr val="437988"/>
                </a:solidFill>
              </a:rPr>
              <a:t>Collaboration </a:t>
            </a:r>
            <a:r>
              <a:rPr lang="en-US" dirty="0" err="1">
                <a:solidFill>
                  <a:srgbClr val="437988"/>
                </a:solidFill>
              </a:rPr>
              <a:t>interagences</a:t>
            </a:r>
            <a:r>
              <a:rPr lang="en-US" dirty="0">
                <a:solidFill>
                  <a:srgbClr val="437988"/>
                </a:solidFill>
              </a:rPr>
              <a:t> </a:t>
            </a:r>
            <a:r>
              <a:rPr lang="en-US" dirty="0" err="1">
                <a:solidFill>
                  <a:srgbClr val="437988"/>
                </a:solidFill>
              </a:rPr>
              <a:t>axée</a:t>
            </a:r>
            <a:r>
              <a:rPr lang="en-US" dirty="0">
                <a:solidFill>
                  <a:srgbClr val="437988"/>
                </a:solidFill>
              </a:rPr>
              <a:t> </a:t>
            </a:r>
            <a:r>
              <a:rPr lang="en-US" dirty="0" smtClean="0">
                <a:solidFill>
                  <a:srgbClr val="437988"/>
                </a:solidFill>
              </a:rPr>
              <a:t/>
            </a:r>
            <a:br>
              <a:rPr lang="en-US" dirty="0" smtClean="0">
                <a:solidFill>
                  <a:srgbClr val="437988"/>
                </a:solidFill>
              </a:rPr>
            </a:br>
            <a:r>
              <a:rPr lang="en-US" dirty="0" smtClean="0">
                <a:solidFill>
                  <a:srgbClr val="437988"/>
                </a:solidFill>
              </a:rPr>
              <a:t>sur </a:t>
            </a:r>
            <a:r>
              <a:rPr lang="en-US" dirty="0">
                <a:solidFill>
                  <a:srgbClr val="437988"/>
                </a:solidFill>
              </a:rPr>
              <a:t>les </a:t>
            </a:r>
            <a:r>
              <a:rPr lang="en-US" dirty="0" err="1">
                <a:solidFill>
                  <a:srgbClr val="437988"/>
                </a:solidFill>
              </a:rPr>
              <a:t>élèves</a:t>
            </a:r>
            <a:endParaRPr lang="en-US" b="1" dirty="0">
              <a:solidFill>
                <a:srgbClr val="4379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1282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36479" y="2263968"/>
            <a:ext cx="7169972" cy="2400747"/>
          </a:xfrm>
        </p:spPr>
        <p:txBody>
          <a:bodyPr>
            <a:noAutofit/>
          </a:bodyPr>
          <a:lstStyle/>
          <a:p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Professionnels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programmes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spécialisés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équipement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Mise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en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application de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programmes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éprouvés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menant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à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la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réussite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Équité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/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Milieux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rural et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urbain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Responsabilisation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transparence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err="1">
                <a:solidFill>
                  <a:srgbClr val="4B7B98"/>
                </a:solidFill>
              </a:rPr>
              <a:t>Financement</a:t>
            </a:r>
            <a:r>
              <a:rPr lang="en-US" dirty="0">
                <a:solidFill>
                  <a:srgbClr val="4B7B98"/>
                </a:solidFill>
              </a:rPr>
              <a:t> et </a:t>
            </a:r>
            <a:r>
              <a:rPr lang="en-US" dirty="0" err="1">
                <a:solidFill>
                  <a:srgbClr val="4B7B98"/>
                </a:solidFill>
              </a:rPr>
              <a:t>ressources</a:t>
            </a:r>
            <a:r>
              <a:rPr lang="en-US" dirty="0">
                <a:solidFill>
                  <a:srgbClr val="4B7B98"/>
                </a:solidFill>
              </a:rPr>
              <a:t> </a:t>
            </a:r>
            <a:r>
              <a:rPr lang="en-US" dirty="0" err="1">
                <a:solidFill>
                  <a:srgbClr val="4B7B98"/>
                </a:solidFill>
              </a:rPr>
              <a:t>adéquats</a:t>
            </a:r>
            <a:endParaRPr lang="en-US" sz="3600" dirty="0">
              <a:solidFill>
                <a:srgbClr val="4B7B9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1098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705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xmlns="" id="{9ACA605A-3545-4722-A815-0426DF96784A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758886" y="1674082"/>
          <a:ext cx="7716837" cy="36227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>
                <a:solidFill>
                  <a:srgbClr val="4B7B98"/>
                </a:solidFill>
              </a:rPr>
              <a:t/>
            </a:r>
            <a:br>
              <a:rPr lang="en-US" dirty="0">
                <a:solidFill>
                  <a:srgbClr val="4B7B98"/>
                </a:solidFill>
              </a:rPr>
            </a:br>
            <a:r>
              <a:rPr lang="en-US" dirty="0" err="1" smtClean="0">
                <a:solidFill>
                  <a:srgbClr val="4B7B98"/>
                </a:solidFill>
              </a:rPr>
              <a:t>Quels</a:t>
            </a:r>
            <a:r>
              <a:rPr lang="en-US" dirty="0" smtClean="0">
                <a:solidFill>
                  <a:srgbClr val="4B7B98"/>
                </a:solidFill>
              </a:rPr>
              <a:t> </a:t>
            </a:r>
            <a:r>
              <a:rPr lang="en-US" dirty="0" err="1" smtClean="0">
                <a:solidFill>
                  <a:srgbClr val="4B7B98"/>
                </a:solidFill>
              </a:rPr>
              <a:t>sont</a:t>
            </a:r>
            <a:r>
              <a:rPr lang="en-US" dirty="0" smtClean="0">
                <a:solidFill>
                  <a:srgbClr val="4B7B98"/>
                </a:solidFill>
              </a:rPr>
              <a:t> les </a:t>
            </a:r>
            <a:br>
              <a:rPr lang="en-US" dirty="0" smtClean="0">
                <a:solidFill>
                  <a:srgbClr val="4B7B98"/>
                </a:solidFill>
              </a:rPr>
            </a:br>
            <a:r>
              <a:rPr lang="en-US" smtClean="0">
                <a:solidFill>
                  <a:srgbClr val="4B7B98"/>
                </a:solidFill>
              </a:rPr>
              <a:t>changements </a:t>
            </a:r>
            <a:r>
              <a:rPr lang="en-US" dirty="0" err="1" smtClean="0">
                <a:solidFill>
                  <a:srgbClr val="4B7B98"/>
                </a:solidFill>
              </a:rPr>
              <a:t>nècessaires</a:t>
            </a:r>
            <a:r>
              <a:rPr lang="en-US" dirty="0" smtClean="0">
                <a:solidFill>
                  <a:srgbClr val="4B7B98"/>
                </a:solidFill>
              </a:rPr>
              <a:t>?</a:t>
            </a:r>
            <a:r>
              <a:rPr lang="en-US" dirty="0">
                <a:solidFill>
                  <a:srgbClr val="4B7B98"/>
                </a:solidFill>
              </a:rPr>
              <a:t/>
            </a:r>
            <a:br>
              <a:rPr lang="en-US" dirty="0">
                <a:solidFill>
                  <a:srgbClr val="4B7B98"/>
                </a:solidFill>
              </a:rPr>
            </a:br>
            <a:endParaRPr lang="en-US" b="1" dirty="0">
              <a:solidFill>
                <a:srgbClr val="4B7B9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7089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731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B0E64C1E-4760-4471-BD9A-7E25C1426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76574"/>
            <a:ext cx="9144000" cy="843674"/>
          </a:xfrm>
        </p:spPr>
        <p:txBody>
          <a:bodyPr>
            <a:noAutofit/>
          </a:bodyPr>
          <a:lstStyle/>
          <a:p>
            <a:r>
              <a:rPr lang="fr-CA" sz="3500" dirty="0" smtClean="0">
                <a:solidFill>
                  <a:srgbClr val="4B7B98"/>
                </a:solidFill>
              </a:rPr>
              <a:t>Bienvenue</a:t>
            </a:r>
            <a:r>
              <a:rPr lang="en-CA" sz="3500" dirty="0" smtClean="0">
                <a:solidFill>
                  <a:srgbClr val="4B7B98"/>
                </a:solidFill>
              </a:rPr>
              <a:t> et </a:t>
            </a:r>
            <a:r>
              <a:rPr lang="en-CA" sz="3500" dirty="0" err="1" smtClean="0">
                <a:solidFill>
                  <a:srgbClr val="4B7B98"/>
                </a:solidFill>
              </a:rPr>
              <a:t>merci</a:t>
            </a:r>
            <a:r>
              <a:rPr lang="en-CA" sz="3500" dirty="0" smtClean="0">
                <a:solidFill>
                  <a:srgbClr val="4B7B98"/>
                </a:solidFill>
              </a:rPr>
              <a:t> de </a:t>
            </a:r>
            <a:r>
              <a:rPr lang="en-CA" sz="3500" dirty="0" err="1" smtClean="0">
                <a:solidFill>
                  <a:srgbClr val="4B7B98"/>
                </a:solidFill>
              </a:rPr>
              <a:t>votre</a:t>
            </a:r>
            <a:r>
              <a:rPr lang="en-CA" sz="3500" dirty="0" smtClean="0">
                <a:solidFill>
                  <a:srgbClr val="4B7B98"/>
                </a:solidFill>
              </a:rPr>
              <a:t> </a:t>
            </a:r>
            <a:r>
              <a:rPr lang="en-CA" sz="3500" dirty="0" err="1" smtClean="0">
                <a:solidFill>
                  <a:srgbClr val="4B7B98"/>
                </a:solidFill>
              </a:rPr>
              <a:t>présence</a:t>
            </a:r>
            <a:endParaRPr lang="en-CA" sz="3500" b="1" dirty="0">
              <a:solidFill>
                <a:srgbClr val="4B7B98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11D7F3D-CBC5-4253-B9AB-E4FAAE70B381}"/>
              </a:ext>
            </a:extLst>
          </p:cNvPr>
          <p:cNvSpPr txBox="1"/>
          <p:nvPr/>
        </p:nvSpPr>
        <p:spPr>
          <a:xfrm>
            <a:off x="0" y="1068865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Commission sur </a:t>
            </a:r>
            <a:r>
              <a:rPr lang="en-US" sz="2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l’intégration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dans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l’éducation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(CIE)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88021" y="4930856"/>
            <a:ext cx="2129742" cy="515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Dr. Sarah </a:t>
            </a:r>
            <a:r>
              <a:rPr lang="en-US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Shea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sz="14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Présidente</a:t>
            </a:r>
            <a:endParaRPr lang="en-US" sz="14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341233" y="4930854"/>
            <a:ext cx="2389628" cy="515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Monica Williams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004803" y="4930853"/>
            <a:ext cx="23896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Adela </a:t>
            </a:r>
            <a:r>
              <a:rPr lang="en-US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Njie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334006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772" y="1342663"/>
            <a:ext cx="3734360" cy="4166578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425952"/>
            <a:ext cx="9174938" cy="2854394"/>
          </a:xfrm>
        </p:spPr>
        <p:txBody>
          <a:bodyPr>
            <a:noAutofit/>
          </a:bodyPr>
          <a:lstStyle/>
          <a:p>
            <a:pPr marL="0" indent="0" algn="ctr">
              <a:lnSpc>
                <a:spcPts val="3520"/>
              </a:lnSpc>
              <a:buNone/>
            </a:pPr>
            <a:r>
              <a:rPr lang="en-US" sz="7200" b="1" dirty="0" smtClean="0">
                <a:solidFill>
                  <a:schemeClr val="accent6"/>
                </a:solidFill>
              </a:rPr>
              <a:t>5</a:t>
            </a:r>
            <a:r>
              <a:rPr lang="en-US" sz="3600" dirty="0" smtClean="0">
                <a:solidFill>
                  <a:schemeClr val="accent6"/>
                </a:solidFill>
              </a:rPr>
              <a:t> </a:t>
            </a:r>
            <a:br>
              <a:rPr lang="en-US" sz="3600" dirty="0" smtClean="0">
                <a:solidFill>
                  <a:schemeClr val="accent6"/>
                </a:solidFill>
              </a:rPr>
            </a:br>
            <a:r>
              <a:rPr lang="en-US" sz="3600" dirty="0" smtClean="0">
                <a:solidFill>
                  <a:schemeClr val="accent6"/>
                </a:solidFill>
              </a:rPr>
              <a:t>minutes</a:t>
            </a:r>
            <a:endParaRPr lang="en-US" sz="3600" dirty="0">
              <a:solidFill>
                <a:schemeClr val="accent6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437988"/>
                </a:solidFill>
              </a:rPr>
              <a:t>Conversations aux tables</a:t>
            </a:r>
            <a:endParaRPr lang="en-US" sz="3600" b="1" dirty="0">
              <a:solidFill>
                <a:srgbClr val="447988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93850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xmlns="" id="{9ACA605A-3545-4722-A815-0426DF96784A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758886" y="1674082"/>
          <a:ext cx="7716837" cy="36227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>
                <a:solidFill>
                  <a:srgbClr val="4B7B98"/>
                </a:solidFill>
              </a:rPr>
              <a:t/>
            </a:r>
            <a:br>
              <a:rPr lang="en-US" dirty="0">
                <a:solidFill>
                  <a:srgbClr val="4B7B98"/>
                </a:solidFill>
              </a:rPr>
            </a:br>
            <a:r>
              <a:rPr lang="en-US" dirty="0" err="1" smtClean="0">
                <a:solidFill>
                  <a:srgbClr val="4B7B98"/>
                </a:solidFill>
              </a:rPr>
              <a:t>Quels</a:t>
            </a:r>
            <a:r>
              <a:rPr lang="en-US" dirty="0" smtClean="0">
                <a:solidFill>
                  <a:srgbClr val="4B7B98"/>
                </a:solidFill>
              </a:rPr>
              <a:t> </a:t>
            </a:r>
            <a:r>
              <a:rPr lang="en-US" dirty="0" err="1" smtClean="0">
                <a:solidFill>
                  <a:srgbClr val="4B7B98"/>
                </a:solidFill>
              </a:rPr>
              <a:t>sont</a:t>
            </a:r>
            <a:r>
              <a:rPr lang="en-US" dirty="0" smtClean="0">
                <a:solidFill>
                  <a:srgbClr val="4B7B98"/>
                </a:solidFill>
              </a:rPr>
              <a:t> les </a:t>
            </a:r>
            <a:br>
              <a:rPr lang="en-US" dirty="0" smtClean="0">
                <a:solidFill>
                  <a:srgbClr val="4B7B98"/>
                </a:solidFill>
              </a:rPr>
            </a:br>
            <a:r>
              <a:rPr lang="en-US" smtClean="0">
                <a:solidFill>
                  <a:srgbClr val="4B7B98"/>
                </a:solidFill>
              </a:rPr>
              <a:t>changements </a:t>
            </a:r>
            <a:r>
              <a:rPr lang="en-US" dirty="0" err="1" smtClean="0">
                <a:solidFill>
                  <a:srgbClr val="4B7B98"/>
                </a:solidFill>
              </a:rPr>
              <a:t>nècessaires</a:t>
            </a:r>
            <a:r>
              <a:rPr lang="en-US" dirty="0" smtClean="0">
                <a:solidFill>
                  <a:srgbClr val="4B7B98"/>
                </a:solidFill>
              </a:rPr>
              <a:t>?</a:t>
            </a:r>
            <a:r>
              <a:rPr lang="en-US" dirty="0">
                <a:solidFill>
                  <a:srgbClr val="4B7B98"/>
                </a:solidFill>
              </a:rPr>
              <a:t/>
            </a:r>
            <a:br>
              <a:rPr lang="en-US" dirty="0">
                <a:solidFill>
                  <a:srgbClr val="4B7B98"/>
                </a:solidFill>
              </a:rPr>
            </a:br>
            <a:endParaRPr lang="en-US" b="1" dirty="0">
              <a:solidFill>
                <a:srgbClr val="4B7B9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3251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72077"/>
            <a:ext cx="9133415" cy="4013428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27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sz="4000" dirty="0"/>
              <a:t>La voie du changement</a:t>
            </a:r>
            <a:endParaRPr lang="en-US" sz="4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51" y="1938869"/>
            <a:ext cx="8890592" cy="2980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803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59979"/>
            <a:ext cx="9144000" cy="4131946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8DCB02DE-598A-4909-8171-0DCC47CE92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CA" dirty="0"/>
          </a:p>
          <a:p>
            <a:endParaRPr lang="en-CA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A6698BF1-6D17-4C0D-B007-0C5E4C7E3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 err="1">
                <a:solidFill>
                  <a:srgbClr val="437988"/>
                </a:solidFill>
              </a:rPr>
              <a:t>Poursuivons</a:t>
            </a:r>
            <a:r>
              <a:rPr lang="en-CA" dirty="0">
                <a:solidFill>
                  <a:srgbClr val="437988"/>
                </a:solidFill>
              </a:rPr>
              <a:t> le dialogue.</a:t>
            </a:r>
            <a:endParaRPr lang="en-CA" b="1" dirty="0">
              <a:solidFill>
                <a:srgbClr val="437988"/>
              </a:solidFill>
              <a:latin typeface="+mn-lt"/>
            </a:endParaRPr>
          </a:p>
        </p:txBody>
      </p:sp>
      <p:sp>
        <p:nvSpPr>
          <p:cNvPr id="4" name="Speech Bubble: Oval 3">
            <a:extLst>
              <a:ext uri="{FF2B5EF4-FFF2-40B4-BE49-F238E27FC236}">
                <a16:creationId xmlns:a16="http://schemas.microsoft.com/office/drawing/2014/main" xmlns="" id="{75E0FF88-A0EF-45A2-9D33-BFFC2CB7EBEC}"/>
              </a:ext>
            </a:extLst>
          </p:cNvPr>
          <p:cNvSpPr/>
          <p:nvPr/>
        </p:nvSpPr>
        <p:spPr>
          <a:xfrm>
            <a:off x="293065" y="2199362"/>
            <a:ext cx="2902237" cy="3300928"/>
          </a:xfrm>
          <a:prstGeom prst="wedgeEllipseCallou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accent6"/>
                </a:solidFill>
              </a:rPr>
              <a:t>Faites</a:t>
            </a:r>
            <a:r>
              <a:rPr lang="en-US" sz="2400" dirty="0">
                <a:solidFill>
                  <a:schemeClr val="accent6"/>
                </a:solidFill>
              </a:rPr>
              <a:t>-nous part de </a:t>
            </a:r>
            <a:r>
              <a:rPr lang="en-US" sz="2400" dirty="0" smtClean="0">
                <a:solidFill>
                  <a:schemeClr val="accent6"/>
                </a:solidFill>
              </a:rPr>
              <a:t/>
            </a:r>
            <a:br>
              <a:rPr lang="en-US" sz="2400" dirty="0" smtClean="0">
                <a:solidFill>
                  <a:schemeClr val="accent6"/>
                </a:solidFill>
              </a:rPr>
            </a:br>
            <a:r>
              <a:rPr lang="en-US" sz="2400" dirty="0" err="1" smtClean="0">
                <a:solidFill>
                  <a:schemeClr val="accent6"/>
                </a:solidFill>
              </a:rPr>
              <a:t>vos</a:t>
            </a:r>
            <a:r>
              <a:rPr lang="en-US" sz="2400" dirty="0" smtClean="0">
                <a:solidFill>
                  <a:schemeClr val="accent6"/>
                </a:solidFill>
              </a:rPr>
              <a:t> </a:t>
            </a:r>
            <a:r>
              <a:rPr lang="en-US" sz="2400" dirty="0" err="1">
                <a:solidFill>
                  <a:schemeClr val="accent6"/>
                </a:solidFill>
              </a:rPr>
              <a:t>idées</a:t>
            </a:r>
            <a:r>
              <a:rPr lang="en-US" sz="2400" dirty="0">
                <a:solidFill>
                  <a:schemeClr val="accent6"/>
                </a:solidFill>
              </a:rPr>
              <a:t> </a:t>
            </a:r>
            <a:r>
              <a:rPr lang="en-US" sz="2400" dirty="0" smtClean="0">
                <a:solidFill>
                  <a:schemeClr val="accent6"/>
                </a:solidFill>
              </a:rPr>
              <a:t/>
            </a:r>
            <a:br>
              <a:rPr lang="en-US" sz="2400" dirty="0" smtClean="0">
                <a:solidFill>
                  <a:schemeClr val="accent6"/>
                </a:solidFill>
              </a:rPr>
            </a:br>
            <a:r>
              <a:rPr lang="en-US" sz="2400" dirty="0" err="1" smtClean="0">
                <a:solidFill>
                  <a:schemeClr val="accent6"/>
                </a:solidFill>
              </a:rPr>
              <a:t>en</a:t>
            </a:r>
            <a:r>
              <a:rPr lang="en-US" sz="2400" dirty="0" smtClean="0">
                <a:solidFill>
                  <a:schemeClr val="accent6"/>
                </a:solidFill>
              </a:rPr>
              <a:t> </a:t>
            </a:r>
            <a:r>
              <a:rPr lang="en-US" sz="2400" dirty="0" err="1">
                <a:solidFill>
                  <a:schemeClr val="accent6"/>
                </a:solidFill>
              </a:rPr>
              <a:t>ligne</a:t>
            </a:r>
            <a:r>
              <a:rPr lang="en-US" sz="2400" dirty="0">
                <a:solidFill>
                  <a:schemeClr val="accent6"/>
                </a:solidFill>
              </a:rPr>
              <a:t>.</a:t>
            </a:r>
          </a:p>
        </p:txBody>
      </p:sp>
      <p:sp>
        <p:nvSpPr>
          <p:cNvPr id="5" name="Speech Bubble: Oval 4">
            <a:extLst>
              <a:ext uri="{FF2B5EF4-FFF2-40B4-BE49-F238E27FC236}">
                <a16:creationId xmlns:a16="http://schemas.microsoft.com/office/drawing/2014/main" xmlns="" id="{A31BD69B-F6D7-4FA8-9B88-CEEAB7379F31}"/>
              </a:ext>
            </a:extLst>
          </p:cNvPr>
          <p:cNvSpPr/>
          <p:nvPr/>
        </p:nvSpPr>
        <p:spPr>
          <a:xfrm>
            <a:off x="1554205" y="1348055"/>
            <a:ext cx="2661231" cy="2887133"/>
          </a:xfrm>
          <a:prstGeom prst="wedgeEllipseCallou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6" name="Speech Bubble: Oval 5">
            <a:extLst>
              <a:ext uri="{FF2B5EF4-FFF2-40B4-BE49-F238E27FC236}">
                <a16:creationId xmlns:a16="http://schemas.microsoft.com/office/drawing/2014/main" xmlns="" id="{F1C268BE-772F-4E9A-9F42-CCA2B62A84F5}"/>
              </a:ext>
            </a:extLst>
          </p:cNvPr>
          <p:cNvSpPr/>
          <p:nvPr/>
        </p:nvSpPr>
        <p:spPr>
          <a:xfrm rot="19905414">
            <a:off x="3923945" y="2595291"/>
            <a:ext cx="3492247" cy="3491877"/>
          </a:xfrm>
          <a:prstGeom prst="wedgeEllipseCallou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7" b="1" dirty="0">
              <a:solidFill>
                <a:schemeClr val="bg1"/>
              </a:solidFill>
            </a:endParaRPr>
          </a:p>
        </p:txBody>
      </p:sp>
      <p:sp>
        <p:nvSpPr>
          <p:cNvPr id="7" name="Speech Bubble: Oval 6">
            <a:extLst>
              <a:ext uri="{FF2B5EF4-FFF2-40B4-BE49-F238E27FC236}">
                <a16:creationId xmlns:a16="http://schemas.microsoft.com/office/drawing/2014/main" xmlns="" id="{9AAB73C9-1804-4880-9404-CAE15BDC27BE}"/>
              </a:ext>
            </a:extLst>
          </p:cNvPr>
          <p:cNvSpPr/>
          <p:nvPr/>
        </p:nvSpPr>
        <p:spPr>
          <a:xfrm>
            <a:off x="3343063" y="1158401"/>
            <a:ext cx="3092127" cy="3076787"/>
          </a:xfrm>
          <a:prstGeom prst="wedgeEllipseCallou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>
                <a:solidFill>
                  <a:schemeClr val="accent6"/>
                </a:solidFill>
              </a:rPr>
              <a:t>   </a:t>
            </a:r>
            <a:r>
              <a:rPr lang="en-US" sz="2400" dirty="0" err="1" smtClean="0">
                <a:solidFill>
                  <a:schemeClr val="accent6"/>
                </a:solidFill>
              </a:rPr>
              <a:t>Encouragez</a:t>
            </a:r>
            <a:r>
              <a:rPr lang="en-US" sz="2400" dirty="0" smtClean="0">
                <a:solidFill>
                  <a:schemeClr val="accent6"/>
                </a:solidFill>
              </a:rPr>
              <a:t> </a:t>
            </a:r>
            <a:r>
              <a:rPr lang="en-US" sz="2400" dirty="0">
                <a:solidFill>
                  <a:schemeClr val="accent6"/>
                </a:solidFill>
              </a:rPr>
              <a:t>les </a:t>
            </a:r>
            <a:r>
              <a:rPr lang="en-US" sz="2400" dirty="0" err="1">
                <a:solidFill>
                  <a:schemeClr val="accent6"/>
                </a:solidFill>
              </a:rPr>
              <a:t>autres</a:t>
            </a:r>
            <a:r>
              <a:rPr lang="en-US" sz="2400" dirty="0">
                <a:solidFill>
                  <a:schemeClr val="accent6"/>
                </a:solidFill>
              </a:rPr>
              <a:t> </a:t>
            </a:r>
            <a:r>
              <a:rPr lang="en-US" sz="2400" dirty="0" err="1">
                <a:solidFill>
                  <a:schemeClr val="accent6"/>
                </a:solidFill>
              </a:rPr>
              <a:t>à</a:t>
            </a:r>
            <a:r>
              <a:rPr lang="en-US" sz="2400" dirty="0">
                <a:solidFill>
                  <a:schemeClr val="accent6"/>
                </a:solidFill>
              </a:rPr>
              <a:t> </a:t>
            </a:r>
            <a:r>
              <a:rPr lang="en-US" sz="2400" dirty="0" err="1">
                <a:solidFill>
                  <a:schemeClr val="accent6"/>
                </a:solidFill>
              </a:rPr>
              <a:t>participer</a:t>
            </a:r>
            <a:r>
              <a:rPr lang="en-US" sz="2400" dirty="0">
                <a:solidFill>
                  <a:schemeClr val="accent6"/>
                </a:solidFill>
              </a:rPr>
              <a:t> aux consultations </a:t>
            </a:r>
            <a:r>
              <a:rPr lang="en-US" sz="2400" dirty="0" err="1">
                <a:solidFill>
                  <a:schemeClr val="accent6"/>
                </a:solidFill>
              </a:rPr>
              <a:t>publiques</a:t>
            </a:r>
            <a:r>
              <a:rPr lang="en-US" sz="2400" dirty="0">
                <a:solidFill>
                  <a:schemeClr val="accent6"/>
                </a:solidFill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217E85D-2785-43EA-97A8-A12BDE117E61}"/>
              </a:ext>
            </a:extLst>
          </p:cNvPr>
          <p:cNvSpPr txBox="1"/>
          <p:nvPr/>
        </p:nvSpPr>
        <p:spPr>
          <a:xfrm>
            <a:off x="2475583" y="2536613"/>
            <a:ext cx="182756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chemeClr val="accent6"/>
                </a:solidFill>
              </a:rPr>
              <a:t>Aidez</a:t>
            </a:r>
            <a:r>
              <a:rPr lang="en-US" sz="2400" dirty="0" smtClean="0">
                <a:solidFill>
                  <a:schemeClr val="accent6"/>
                </a:solidFill>
              </a:rPr>
              <a:t>-</a:t>
            </a:r>
            <a:br>
              <a:rPr lang="en-US" sz="2400" dirty="0" smtClean="0">
                <a:solidFill>
                  <a:schemeClr val="accent6"/>
                </a:solidFill>
              </a:rPr>
            </a:br>
            <a:r>
              <a:rPr lang="en-US" sz="2400" dirty="0" smtClean="0">
                <a:solidFill>
                  <a:schemeClr val="accent6"/>
                </a:solidFill>
              </a:rPr>
              <a:t>nous </a:t>
            </a:r>
            <a:r>
              <a:rPr lang="en-US" sz="2400" dirty="0" err="1">
                <a:solidFill>
                  <a:schemeClr val="accent6"/>
                </a:solidFill>
              </a:rPr>
              <a:t>à</a:t>
            </a:r>
            <a:r>
              <a:rPr lang="en-US" sz="2400" dirty="0">
                <a:solidFill>
                  <a:schemeClr val="accent6"/>
                </a:solidFill>
              </a:rPr>
              <a:t> passer le mot.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0F782D65-107B-4917-9367-F665D276A0EF}"/>
              </a:ext>
            </a:extLst>
          </p:cNvPr>
          <p:cNvSpPr txBox="1"/>
          <p:nvPr/>
        </p:nvSpPr>
        <p:spPr>
          <a:xfrm>
            <a:off x="5346994" y="2603199"/>
            <a:ext cx="35593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chemeClr val="accent6"/>
                </a:solidFill>
              </a:rPr>
              <a:t>Visitez</a:t>
            </a:r>
            <a:r>
              <a:rPr lang="en-US" sz="2400" dirty="0" smtClean="0">
                <a:solidFill>
                  <a:schemeClr val="accent6"/>
                </a:solidFill>
              </a:rPr>
              <a:t> </a:t>
            </a:r>
            <a:r>
              <a:rPr lang="en-US" sz="2400" dirty="0" err="1" smtClean="0">
                <a:solidFill>
                  <a:schemeClr val="accent6"/>
                </a:solidFill>
              </a:rPr>
              <a:t>notre</a:t>
            </a:r>
            <a:r>
              <a:rPr lang="en-US" sz="2400" dirty="0" smtClean="0">
                <a:solidFill>
                  <a:schemeClr val="accent6"/>
                </a:solidFill>
              </a:rPr>
              <a:t> </a:t>
            </a:r>
          </a:p>
          <a:p>
            <a:pPr algn="ctr"/>
            <a:r>
              <a:rPr lang="en-US" sz="2400" dirty="0" smtClean="0">
                <a:solidFill>
                  <a:schemeClr val="accent6"/>
                </a:solidFill>
              </a:rPr>
              <a:t>Site Web</a:t>
            </a:r>
            <a:r>
              <a:rPr lang="en-US" sz="2400" dirty="0">
                <a:solidFill>
                  <a:schemeClr val="accent6"/>
                </a:solidFill>
              </a:rPr>
              <a:t>:</a:t>
            </a:r>
          </a:p>
          <a:p>
            <a:pPr algn="ctr"/>
            <a:r>
              <a:rPr lang="en-US" sz="2400" dirty="0" err="1" smtClean="0">
                <a:solidFill>
                  <a:schemeClr val="accent6"/>
                </a:solidFill>
              </a:rPr>
              <a:t>inclusiveed.ns.ca</a:t>
            </a:r>
            <a:endParaRPr lang="en-US" sz="24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4179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86138" y="2081257"/>
            <a:ext cx="8183300" cy="2400747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39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Continuez</a:t>
            </a:r>
            <a:r>
              <a:rPr lang="en-US" sz="39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de </a:t>
            </a:r>
            <a:r>
              <a:rPr lang="en-US" sz="39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contribuer</a:t>
            </a:r>
            <a:r>
              <a:rPr lang="en-US" sz="39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39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à</a:t>
            </a:r>
            <a:r>
              <a:rPr lang="en-US" sz="39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39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nos</a:t>
            </a:r>
            <a:r>
              <a:rPr lang="en-US" sz="39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efforts : </a:t>
            </a:r>
          </a:p>
          <a:p>
            <a:pPr marL="0" indent="0" algn="ctr">
              <a:buNone/>
            </a:pPr>
            <a:r>
              <a:rPr lang="en-US" sz="39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votre</a:t>
            </a:r>
            <a:r>
              <a:rPr lang="en-US" sz="39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point de </a:t>
            </a:r>
            <a:r>
              <a:rPr lang="en-US" sz="39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vue</a:t>
            </a:r>
            <a:r>
              <a:rPr lang="en-US" sz="39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39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compte</a:t>
            </a:r>
            <a:r>
              <a:rPr lang="en-US" sz="39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!</a:t>
            </a:r>
          </a:p>
          <a:p>
            <a:pPr marL="0" indent="0" algn="ctr">
              <a:buNone/>
            </a:pPr>
            <a:r>
              <a:rPr lang="en-US" sz="4000" dirty="0" smtClean="0">
                <a:solidFill>
                  <a:schemeClr val="tx1">
                    <a:lumMod val="65000"/>
                    <a:lumOff val="35000"/>
                  </a:schemeClr>
                </a:solidFill>
                <a:hlinkClick r:id="rId3"/>
              </a:rPr>
              <a:t>www.inclusiveedns.ca</a:t>
            </a:r>
            <a:endParaRPr lang="en-US" sz="4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 algn="ctr">
              <a:buNone/>
            </a:pPr>
            <a:r>
              <a:rPr lang="en-US" sz="4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en-US" sz="4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NosVoixN</a:t>
            </a:r>
            <a:r>
              <a:rPr lang="en-US" sz="4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-E</a:t>
            </a:r>
            <a:endParaRPr lang="en-US" sz="4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387997"/>
            <a:ext cx="9143999" cy="1325563"/>
          </a:xfrm>
        </p:spPr>
        <p:txBody>
          <a:bodyPr/>
          <a:lstStyle/>
          <a:p>
            <a:r>
              <a:rPr lang="en-CA" dirty="0">
                <a:solidFill>
                  <a:srgbClr val="4B7B98"/>
                </a:solidFill>
              </a:rPr>
              <a:t>Le travail ne se </a:t>
            </a:r>
            <a:r>
              <a:rPr lang="en-CA" dirty="0" err="1">
                <a:solidFill>
                  <a:srgbClr val="4B7B98"/>
                </a:solidFill>
              </a:rPr>
              <a:t>limite</a:t>
            </a:r>
            <a:r>
              <a:rPr lang="en-CA" dirty="0">
                <a:solidFill>
                  <a:srgbClr val="4B7B98"/>
                </a:solidFill>
              </a:rPr>
              <a:t> pas </a:t>
            </a:r>
            <a:r>
              <a:rPr lang="en-CA" dirty="0" err="1">
                <a:solidFill>
                  <a:srgbClr val="4B7B98"/>
                </a:solidFill>
              </a:rPr>
              <a:t>à</a:t>
            </a:r>
            <a:r>
              <a:rPr lang="en-CA" dirty="0">
                <a:solidFill>
                  <a:srgbClr val="4B7B98"/>
                </a:solidFill>
              </a:rPr>
              <a:t> la CIE.</a:t>
            </a:r>
          </a:p>
        </p:txBody>
      </p:sp>
      <p:pic>
        <p:nvPicPr>
          <p:cNvPr id="5" name="Picture 4" descr="social network, fb, logo, facebook icon">
            <a:extLst>
              <a:ext uri="{FF2B5EF4-FFF2-40B4-BE49-F238E27FC236}">
                <a16:creationId xmlns:a16="http://schemas.microsoft.com/office/drawing/2014/main" xmlns="" id="{CE9BA6EF-6004-4A57-BB2E-ED33D27471D7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063" y="4482004"/>
            <a:ext cx="840740" cy="84073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Image result for twitter icon">
            <a:extLst>
              <a:ext uri="{FF2B5EF4-FFF2-40B4-BE49-F238E27FC236}">
                <a16:creationId xmlns:a16="http://schemas.microsoft.com/office/drawing/2014/main" xmlns="" id="{2518D3E3-0CA3-4A6B-9D6C-82F624F43AF8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8548" y="4482004"/>
            <a:ext cx="840740" cy="8407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03526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9308" y="5415458"/>
            <a:ext cx="1630398" cy="764922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608213" y="400869"/>
            <a:ext cx="7846920" cy="10875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86B5C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500" b="1" dirty="0" smtClean="0">
                <a:solidFill>
                  <a:srgbClr val="447988"/>
                </a:solidFill>
                <a:latin typeface="Arial" charset="0"/>
                <a:ea typeface="Arial" charset="0"/>
                <a:cs typeface="Arial" charset="0"/>
              </a:rPr>
              <a:t>Merci!</a:t>
            </a:r>
            <a:endParaRPr lang="en-US" sz="4500" b="1" dirty="0">
              <a:solidFill>
                <a:srgbClr val="447988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213" y="1321391"/>
            <a:ext cx="8148578" cy="447652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8284" y="5356905"/>
            <a:ext cx="2592728" cy="769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674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71596" y="-290289"/>
            <a:ext cx="10882660" cy="816199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B0E64C1E-4760-4471-BD9A-7E25C1426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5538" y="349999"/>
            <a:ext cx="7716768" cy="969791"/>
          </a:xfrm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pPr algn="ctr"/>
            <a:r>
              <a:rPr lang="en-CA" sz="3600" b="1" dirty="0" smtClean="0">
                <a:solidFill>
                  <a:srgbClr val="447988"/>
                </a:solidFill>
                <a:latin typeface="+mn-lt"/>
              </a:rPr>
              <a:t>Travail de la CIE </a:t>
            </a:r>
            <a:r>
              <a:rPr lang="en-CA" dirty="0" err="1" smtClean="0">
                <a:solidFill>
                  <a:srgbClr val="447988"/>
                </a:solidFill>
                <a:latin typeface="+mn-lt"/>
              </a:rPr>
              <a:t>à</a:t>
            </a:r>
            <a:r>
              <a:rPr lang="en-CA" dirty="0" smtClean="0">
                <a:solidFill>
                  <a:srgbClr val="447988"/>
                </a:solidFill>
                <a:latin typeface="+mn-lt"/>
              </a:rPr>
              <a:t> </a:t>
            </a:r>
            <a:r>
              <a:rPr lang="en-CA" dirty="0" err="1" smtClean="0">
                <a:solidFill>
                  <a:srgbClr val="447988"/>
                </a:solidFill>
                <a:latin typeface="+mn-lt"/>
              </a:rPr>
              <a:t>ce</a:t>
            </a:r>
            <a:r>
              <a:rPr lang="en-CA" dirty="0" smtClean="0">
                <a:solidFill>
                  <a:srgbClr val="447988"/>
                </a:solidFill>
                <a:latin typeface="+mn-lt"/>
              </a:rPr>
              <a:t> jour</a:t>
            </a:r>
            <a:endParaRPr lang="en-CA" sz="3600" b="1" dirty="0">
              <a:solidFill>
                <a:srgbClr val="447988"/>
              </a:solidFill>
              <a:latin typeface="+mn-lt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589443" y="1439987"/>
            <a:ext cx="1737432" cy="625033"/>
          </a:xfrm>
          <a:prstGeom prst="round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/>
              <a:t>PARTENARIATS</a:t>
            </a:r>
            <a:endParaRPr lang="en-US" sz="1800" dirty="0"/>
          </a:p>
        </p:txBody>
      </p:sp>
      <p:sp>
        <p:nvSpPr>
          <p:cNvPr id="7" name="Rounded Rectangle 6"/>
          <p:cNvSpPr/>
          <p:nvPr/>
        </p:nvSpPr>
        <p:spPr>
          <a:xfrm>
            <a:off x="1436551" y="2857993"/>
            <a:ext cx="1921397" cy="625033"/>
          </a:xfrm>
          <a:prstGeom prst="roundRect">
            <a:avLst/>
          </a:prstGeom>
          <a:solidFill>
            <a:srgbClr val="426072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/>
              <a:t>ÉCOUTE</a:t>
            </a:r>
            <a:endParaRPr lang="en-US" sz="1800" dirty="0"/>
          </a:p>
        </p:txBody>
      </p:sp>
      <p:sp>
        <p:nvSpPr>
          <p:cNvPr id="8" name="Rounded Rectangle 7"/>
          <p:cNvSpPr/>
          <p:nvPr/>
        </p:nvSpPr>
        <p:spPr>
          <a:xfrm>
            <a:off x="2316224" y="4877883"/>
            <a:ext cx="1921397" cy="625033"/>
          </a:xfrm>
          <a:prstGeom prst="roundRect">
            <a:avLst/>
          </a:prstGeom>
          <a:solidFill>
            <a:srgbClr val="0099CC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dirty="0" smtClean="0"/>
              <a:t>APPRENTISSAGE</a:t>
            </a:r>
            <a:endParaRPr lang="en-US" sz="1700" dirty="0"/>
          </a:p>
        </p:txBody>
      </p:sp>
      <p:sp>
        <p:nvSpPr>
          <p:cNvPr id="9" name="Rounded Rectangle 8"/>
          <p:cNvSpPr/>
          <p:nvPr/>
        </p:nvSpPr>
        <p:spPr>
          <a:xfrm>
            <a:off x="4709672" y="4866308"/>
            <a:ext cx="1921397" cy="625033"/>
          </a:xfrm>
          <a:prstGeom prst="roundRect">
            <a:avLst/>
          </a:prstGeom>
          <a:solidFill>
            <a:srgbClr val="5D87A1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/>
              <a:t>RECHERCHES</a:t>
            </a:r>
            <a:endParaRPr lang="en-US" sz="1800" dirty="0"/>
          </a:p>
        </p:txBody>
      </p:sp>
      <p:sp>
        <p:nvSpPr>
          <p:cNvPr id="10" name="Rounded Rectangle 9"/>
          <p:cNvSpPr/>
          <p:nvPr/>
        </p:nvSpPr>
        <p:spPr>
          <a:xfrm>
            <a:off x="5572459" y="2867345"/>
            <a:ext cx="1921397" cy="625033"/>
          </a:xfrm>
          <a:prstGeom prst="round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/>
              <a:t>VISITES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410697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77663" y="1928303"/>
            <a:ext cx="7716768" cy="3384478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L’intérêt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supérieur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de </a:t>
            </a:r>
            <a:r>
              <a:rPr lang="en-US" sz="2400" u="sng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chaque</a:t>
            </a:r>
            <a:r>
              <a:rPr lang="en-US" sz="2400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400" u="sng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élève</a:t>
            </a:r>
            <a:endParaRPr lang="en-US" sz="2400" u="sng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Une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pratique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fondée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sur des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données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objectives</a:t>
            </a:r>
          </a:p>
          <a:p>
            <a:pPr marL="0" indent="0" algn="ctr">
              <a:lnSpc>
                <a:spcPct val="110000"/>
              </a:lnSpc>
              <a:buNone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Des solutions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pratiques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et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applicables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dans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les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écoles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à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l’échelle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de la province</a:t>
            </a:r>
          </a:p>
          <a:p>
            <a:pPr marL="0" indent="0" algn="ctr">
              <a:lnSpc>
                <a:spcPct val="110000"/>
              </a:lnSpc>
              <a:buNone/>
            </a:pP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Mise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à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contribution des forces de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nos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communautés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et de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nos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écoles</a:t>
            </a:r>
            <a:endParaRPr lang="en-CA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 algn="ctr">
              <a:buNone/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77663" y="556440"/>
            <a:ext cx="7716768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>
                <a:solidFill>
                  <a:srgbClr val="426072"/>
                </a:solidFill>
                <a:latin typeface="+mn-lt"/>
              </a:rPr>
              <a:t>Nos engagements</a:t>
            </a:r>
            <a:endParaRPr lang="en-US" sz="3600" b="1" dirty="0">
              <a:solidFill>
                <a:srgbClr val="42607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31268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3775" y="-1018572"/>
            <a:ext cx="10409502" cy="7807126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3552812" y="855249"/>
            <a:ext cx="1829416" cy="788356"/>
          </a:xfrm>
          <a:prstGeom prst="round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1800" b="1" dirty="0" err="1"/>
              <a:t>Progrès</a:t>
            </a:r>
            <a:endParaRPr lang="en-US" sz="1800" b="1" dirty="0"/>
          </a:p>
          <a:p>
            <a:pPr lvl="0" algn="ctr"/>
            <a:r>
              <a:rPr lang="en-US" sz="1800" b="1" dirty="0" err="1"/>
              <a:t>scolaires</a:t>
            </a:r>
            <a:endParaRPr lang="en-US" sz="1800" b="1" dirty="0"/>
          </a:p>
        </p:txBody>
      </p:sp>
      <p:sp>
        <p:nvSpPr>
          <p:cNvPr id="7" name="Rounded Rectangle 6"/>
          <p:cNvSpPr/>
          <p:nvPr/>
        </p:nvSpPr>
        <p:spPr>
          <a:xfrm>
            <a:off x="5324351" y="4074289"/>
            <a:ext cx="1840377" cy="891250"/>
          </a:xfrm>
          <a:prstGeom prst="round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1800" b="1" dirty="0"/>
              <a:t>Santé et </a:t>
            </a:r>
            <a:r>
              <a:rPr lang="en-US" sz="1800" b="1" dirty="0" err="1"/>
              <a:t>bienêtre</a:t>
            </a:r>
            <a:r>
              <a:rPr lang="en-US" sz="1800" b="1" dirty="0"/>
              <a:t> social, </a:t>
            </a:r>
            <a:r>
              <a:rPr lang="en-US" sz="1800" b="1" dirty="0" err="1"/>
              <a:t>affectif</a:t>
            </a:r>
            <a:r>
              <a:rPr lang="en-US" sz="1800" b="1" dirty="0"/>
              <a:t> et physique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1707259" y="4117699"/>
            <a:ext cx="2002421" cy="804430"/>
          </a:xfrm>
          <a:prstGeom prst="round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1800" b="1" dirty="0" err="1"/>
              <a:t>Épanouissement</a:t>
            </a:r>
            <a:r>
              <a:rPr lang="en-US" sz="1800" b="1" dirty="0"/>
              <a:t> et </a:t>
            </a:r>
            <a:r>
              <a:rPr lang="en-US" sz="1800" b="1" dirty="0" err="1"/>
              <a:t>développement</a:t>
            </a:r>
            <a:r>
              <a:rPr lang="en-US" sz="1800" b="1" dirty="0"/>
              <a:t> </a:t>
            </a:r>
            <a:r>
              <a:rPr lang="en-US" sz="1800" b="1" dirty="0" err="1"/>
              <a:t>personnels</a:t>
            </a:r>
            <a:endParaRPr lang="en-US" sz="1800" b="1" dirty="0"/>
          </a:p>
        </p:txBody>
      </p:sp>
      <p:sp>
        <p:nvSpPr>
          <p:cNvPr id="9" name="Rounded Rectangle 8"/>
          <p:cNvSpPr/>
          <p:nvPr/>
        </p:nvSpPr>
        <p:spPr>
          <a:xfrm>
            <a:off x="3492120" y="3183038"/>
            <a:ext cx="2002421" cy="405454"/>
          </a:xfrm>
          <a:prstGeom prst="round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b="1" dirty="0" smtClean="0"/>
              <a:t>RÉUSSITE</a:t>
            </a:r>
          </a:p>
          <a:p>
            <a:pPr algn="ctr"/>
            <a:r>
              <a:rPr lang="en-US" sz="2700" b="1" dirty="0" smtClean="0"/>
              <a:t>DES</a:t>
            </a:r>
          </a:p>
          <a:p>
            <a:pPr algn="ctr"/>
            <a:r>
              <a:rPr lang="en-US" sz="2700" b="1" dirty="0" smtClean="0"/>
              <a:t>ÉLÈVES</a:t>
            </a:r>
            <a:endParaRPr lang="en-US" sz="2700" b="1" dirty="0"/>
          </a:p>
        </p:txBody>
      </p:sp>
    </p:spTree>
    <p:extLst>
      <p:ext uri="{BB962C8B-B14F-4D97-AF65-F5344CB8AC3E}">
        <p14:creationId xmlns:p14="http://schemas.microsoft.com/office/powerpoint/2010/main" val="3919913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429542"/>
            <a:ext cx="9144000" cy="1325563"/>
          </a:xfrm>
        </p:spPr>
        <p:txBody>
          <a:bodyPr>
            <a:normAutofit fontScale="90000"/>
          </a:bodyPr>
          <a:lstStyle/>
          <a:p>
            <a:r>
              <a:rPr lang="en-US" sz="4000" dirty="0" err="1">
                <a:solidFill>
                  <a:srgbClr val="4B7B98"/>
                </a:solidFill>
              </a:rPr>
              <a:t>Intégration</a:t>
            </a:r>
            <a:r>
              <a:rPr lang="en-US" sz="4000" dirty="0">
                <a:solidFill>
                  <a:srgbClr val="4B7B98"/>
                </a:solidFill>
              </a:rPr>
              <a:t> </a:t>
            </a:r>
            <a:r>
              <a:rPr lang="en-US" sz="4000" dirty="0" err="1">
                <a:solidFill>
                  <a:srgbClr val="4B7B98"/>
                </a:solidFill>
              </a:rPr>
              <a:t>en</a:t>
            </a:r>
            <a:r>
              <a:rPr lang="en-US" sz="4000" dirty="0">
                <a:solidFill>
                  <a:srgbClr val="4B7B98"/>
                </a:solidFill>
              </a:rPr>
              <a:t> Nouvelle-</a:t>
            </a:r>
            <a:r>
              <a:rPr lang="en-US" sz="4000" dirty="0" err="1">
                <a:solidFill>
                  <a:srgbClr val="4B7B98"/>
                </a:solidFill>
              </a:rPr>
              <a:t>Écosse</a:t>
            </a:r>
            <a:r>
              <a:rPr lang="en-US" sz="4000" dirty="0">
                <a:solidFill>
                  <a:srgbClr val="4B7B98"/>
                </a:solidFill>
              </a:rPr>
              <a:t> : </a:t>
            </a:r>
            <a:br>
              <a:rPr lang="en-US" sz="4000" dirty="0">
                <a:solidFill>
                  <a:srgbClr val="4B7B98"/>
                </a:solidFill>
              </a:rPr>
            </a:br>
            <a:r>
              <a:rPr lang="en-US" sz="4000" dirty="0">
                <a:solidFill>
                  <a:srgbClr val="4B7B98"/>
                </a:solidFill>
              </a:rPr>
              <a:t>nous </a:t>
            </a:r>
            <a:r>
              <a:rPr lang="en-US" sz="4000" dirty="0" err="1">
                <a:solidFill>
                  <a:srgbClr val="4B7B98"/>
                </a:solidFill>
              </a:rPr>
              <a:t>avons</a:t>
            </a:r>
            <a:r>
              <a:rPr lang="en-US" sz="4000" dirty="0">
                <a:solidFill>
                  <a:srgbClr val="4B7B98"/>
                </a:solidFill>
              </a:rPr>
              <a:t> déjà fait un bon bout de </a:t>
            </a:r>
            <a:r>
              <a:rPr lang="en-US" sz="4000" dirty="0" err="1">
                <a:solidFill>
                  <a:srgbClr val="4B7B98"/>
                </a:solidFill>
              </a:rPr>
              <a:t>chemin</a:t>
            </a:r>
            <a:r>
              <a:rPr lang="en-US" sz="4000" dirty="0">
                <a:solidFill>
                  <a:srgbClr val="4B7B98"/>
                </a:solidFill>
              </a:rPr>
              <a:t>.</a:t>
            </a:r>
            <a:endParaRPr lang="en-US" sz="3600" b="1" dirty="0">
              <a:solidFill>
                <a:srgbClr val="4B7B98"/>
              </a:solidFill>
              <a:latin typeface="+mn-lt"/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xmlns="" id="{28F8E789-F612-4101-A867-18278F3AB1E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4577933"/>
              </p:ext>
            </p:extLst>
          </p:nvPr>
        </p:nvGraphicFramePr>
        <p:xfrm>
          <a:off x="390646" y="1814082"/>
          <a:ext cx="8591308" cy="46162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01870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sz="4000" dirty="0"/>
              <a:t>La voie du changement</a:t>
            </a:r>
            <a:endParaRPr lang="en-US" sz="4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51" y="1938869"/>
            <a:ext cx="8890592" cy="2980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085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5" y="1765597"/>
            <a:ext cx="9120850" cy="3720346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77663" y="1137766"/>
            <a:ext cx="7716768" cy="2400747"/>
          </a:xfrm>
        </p:spPr>
        <p:txBody>
          <a:bodyPr>
            <a:no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2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La CIE a </a:t>
            </a:r>
            <a:r>
              <a:rPr lang="en-US" sz="2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besoin</a:t>
            </a:r>
            <a:r>
              <a:rPr lang="en-US" sz="2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de </a:t>
            </a:r>
            <a:r>
              <a:rPr lang="en-US" sz="2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vous</a:t>
            </a:r>
            <a:r>
              <a:rPr lang="en-US" sz="2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! Il </a:t>
            </a:r>
            <a:r>
              <a:rPr lang="en-US" sz="2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lui</a:t>
            </a:r>
            <a:r>
              <a:rPr lang="en-US" sz="2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faut</a:t>
            </a:r>
            <a:r>
              <a:rPr lang="en-US" sz="2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: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77663" y="325370"/>
            <a:ext cx="7716768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>
                <a:solidFill>
                  <a:srgbClr val="37616D"/>
                </a:solidFill>
                <a:latin typeface="+mn-lt"/>
              </a:rPr>
              <a:t>But de la consultation</a:t>
            </a:r>
            <a:endParaRPr lang="en-US" sz="3600" b="1" dirty="0">
              <a:solidFill>
                <a:srgbClr val="37616D"/>
              </a:solidFill>
              <a:latin typeface="+mn-lt"/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xmlns="" id="{FB66F9D7-EFF2-4786-9325-CEBD3649022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2540323"/>
              </p:ext>
            </p:extLst>
          </p:nvPr>
        </p:nvGraphicFramePr>
        <p:xfrm>
          <a:off x="931349" y="2538649"/>
          <a:ext cx="7463082" cy="39471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50978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E Template 2017" id="{BD40B6C6-6821-C940-9FD7-D27347DF0B9A}" vid="{25738D17-EB18-514C-B351-94074842BF7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9093</TotalTime>
  <Words>1082</Words>
  <Application>Microsoft Macintosh PowerPoint</Application>
  <PresentationFormat>Overhead</PresentationFormat>
  <Paragraphs>263</Paragraphs>
  <Slides>36</Slides>
  <Notes>32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1" baseType="lpstr">
      <vt:lpstr>Calibri</vt:lpstr>
      <vt:lpstr>Raleway</vt:lpstr>
      <vt:lpstr>Raleway Light</vt:lpstr>
      <vt:lpstr>Arial</vt:lpstr>
      <vt:lpstr>1_Office Theme</vt:lpstr>
      <vt:lpstr>NOS POINTS DE VUE,  NOTRE AVENIR</vt:lpstr>
      <vt:lpstr>PowerPoint Presentation</vt:lpstr>
      <vt:lpstr>Bienvenue et merci de votre présence</vt:lpstr>
      <vt:lpstr>Travail de la CIE à ce jour</vt:lpstr>
      <vt:lpstr>Nos engagements</vt:lpstr>
      <vt:lpstr>PowerPoint Presentation</vt:lpstr>
      <vt:lpstr>Intégration en Nouvelle-Écosse :  nous avons déjà fait un bon bout de chemin.</vt:lpstr>
      <vt:lpstr>La voie du changement</vt:lpstr>
      <vt:lpstr>But de la consultation</vt:lpstr>
      <vt:lpstr>PowerPoint Presentation</vt:lpstr>
      <vt:lpstr>Dates des ateliers</vt:lpstr>
      <vt:lpstr>Buts des ateliers publics</vt:lpstr>
      <vt:lpstr>Ordre du jour de l’atelier</vt:lpstr>
      <vt:lpstr>Nos constats jusqu’à présent</vt:lpstr>
      <vt:lpstr>Importance de viser juste</vt:lpstr>
      <vt:lpstr>Il n’y a pas de réponse facile.</vt:lpstr>
      <vt:lpstr>Présentations</vt:lpstr>
      <vt:lpstr>Lignes directrices pour  les ateliers publics</vt:lpstr>
      <vt:lpstr>Conversations aux tables</vt:lpstr>
      <vt:lpstr>Conversations aux tables</vt:lpstr>
      <vt:lpstr>Conversations aux tables</vt:lpstr>
      <vt:lpstr> Cinq thèmes </vt:lpstr>
      <vt:lpstr>Partenariats solides entre la maison  et l’école</vt:lpstr>
      <vt:lpstr>Continuum de programmes, de services et de cadres d’enseignement</vt:lpstr>
      <vt:lpstr>Éducation pratique et spécialisée  des enseignants</vt:lpstr>
      <vt:lpstr>Collaboration interagences axée  sur les élèves</vt:lpstr>
      <vt:lpstr>Financement et ressources adéquats</vt:lpstr>
      <vt:lpstr>PowerPoint Presentation</vt:lpstr>
      <vt:lpstr> Quels sont les  changements nècessaires? </vt:lpstr>
      <vt:lpstr>Conversations aux tables</vt:lpstr>
      <vt:lpstr> Quels sont les  changements nècessaires? </vt:lpstr>
      <vt:lpstr>PowerPoint Presentation</vt:lpstr>
      <vt:lpstr>La voie du changement</vt:lpstr>
      <vt:lpstr>Poursuivons le dialogue.</vt:lpstr>
      <vt:lpstr>Le travail ne se limite pas à la CIE.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191</cp:revision>
  <cp:lastPrinted>2017-11-06T15:56:11Z</cp:lastPrinted>
  <dcterms:created xsi:type="dcterms:W3CDTF">2017-06-27T10:46:20Z</dcterms:created>
  <dcterms:modified xsi:type="dcterms:W3CDTF">2017-11-28T01:28:56Z</dcterms:modified>
</cp:coreProperties>
</file>